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8"/>
  </p:notesMasterIdLst>
  <p:sldIdLst>
    <p:sldId id="257" r:id="rId2"/>
    <p:sldId id="260" r:id="rId3"/>
    <p:sldId id="261" r:id="rId4"/>
    <p:sldId id="262" r:id="rId5"/>
    <p:sldId id="263" r:id="rId6"/>
    <p:sldId id="259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aseline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aseline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opmaakprofielen van de modeltekst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aseline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aseline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22DD40-4AC4-454A-8CBE-620B6EB46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57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_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506413"/>
            <a:ext cx="79375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gol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6286500"/>
            <a:ext cx="8315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u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6219825"/>
            <a:ext cx="28511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3413" y="1458913"/>
            <a:ext cx="7870825" cy="1524000"/>
          </a:xfrm>
        </p:spPr>
        <p:txBody>
          <a:bodyPr anchor="b"/>
          <a:lstStyle>
            <a:lvl1pPr algn="l">
              <a:defRPr sz="4500" b="1"/>
            </a:lvl1pPr>
          </a:lstStyle>
          <a:p>
            <a:pPr lvl="0"/>
            <a:r>
              <a:rPr lang="nl-BE" noProof="0" smtClean="0"/>
              <a:t>Click to edit Master title style</a:t>
            </a:r>
            <a:endParaRPr lang="en-US" noProof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3173413"/>
            <a:ext cx="7870825" cy="1270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7E002F"/>
                </a:solidFill>
              </a:defRPr>
            </a:lvl1pPr>
          </a:lstStyle>
          <a:p>
            <a:pPr lvl="0"/>
            <a:r>
              <a:rPr lang="nl-BE" noProof="0" smtClean="0"/>
              <a:t>Click to edit Master subtitle style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20945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1395413"/>
            <a:ext cx="1966913" cy="4570412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413" y="1395413"/>
            <a:ext cx="5751512" cy="4570412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0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96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413" y="2411413"/>
            <a:ext cx="3859212" cy="355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411413"/>
            <a:ext cx="3859213" cy="355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5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01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857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BE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922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3" y="6286500"/>
            <a:ext cx="8315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1395413"/>
            <a:ext cx="7870825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het opmaakprofiel te bewerken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2411413"/>
            <a:ext cx="7870825" cy="355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opmaakprofielen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9950450" y="64833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7616825" y="6372225"/>
            <a:ext cx="889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  <a:defRPr/>
            </a:pPr>
            <a:fld id="{E8E4C685-CC74-A240-A1CB-F01F7888CF6C}" type="slidenum">
              <a:rPr lang="en-US">
                <a:solidFill>
                  <a:schemeClr val="bg1"/>
                </a:solidFill>
                <a:latin typeface="Verdana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>
              <a:cs typeface="+mn-cs"/>
            </a:endParaRPr>
          </a:p>
        </p:txBody>
      </p:sp>
      <p:pic>
        <p:nvPicPr>
          <p:cNvPr id="1031" name="Picture 7" descr="logo_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506413"/>
            <a:ext cx="79375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logo_u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6219825"/>
            <a:ext cx="28511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+mj-lt"/>
          <a:ea typeface="+mj-ea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003D62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200">
          <a:solidFill>
            <a:srgbClr val="003D6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3D6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rgbClr val="003D6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½ Hans’ Student</a:t>
            </a:r>
          </a:p>
          <a:p>
            <a:r>
              <a:rPr lang="en-US" dirty="0" smtClean="0"/>
              <a:t>Working on:</a:t>
            </a:r>
          </a:p>
          <a:p>
            <a:pPr lvl="1"/>
            <a:r>
              <a:rPr lang="en-US" dirty="0" smtClean="0"/>
              <a:t>MPM approach to Deployme</a:t>
            </a:r>
            <a:r>
              <a:rPr lang="en-US" dirty="0" smtClean="0"/>
              <a:t>nt Space Exploration</a:t>
            </a:r>
          </a:p>
          <a:p>
            <a:pPr lvl="1"/>
            <a:r>
              <a:rPr lang="en-US" dirty="0" smtClean="0"/>
              <a:t>Application Area: Automotive</a:t>
            </a:r>
          </a:p>
          <a:p>
            <a:pPr lvl="2"/>
            <a:r>
              <a:rPr lang="en-US" dirty="0" smtClean="0"/>
              <a:t>AUTOSAR</a:t>
            </a:r>
          </a:p>
          <a:p>
            <a:r>
              <a:rPr lang="en-US" dirty="0" smtClean="0"/>
              <a:t>Interests:</a:t>
            </a:r>
          </a:p>
          <a:p>
            <a:pPr lvl="1"/>
            <a:r>
              <a:rPr lang="en-US" dirty="0" smtClean="0"/>
              <a:t>(Co-)Simulation &amp; calibration</a:t>
            </a:r>
          </a:p>
          <a:p>
            <a:pPr lvl="1"/>
            <a:r>
              <a:rPr lang="en-US" dirty="0" smtClean="0"/>
              <a:t>Generative Techniques</a:t>
            </a:r>
          </a:p>
          <a:p>
            <a:pPr lvl="1"/>
            <a:r>
              <a:rPr lang="en-US" dirty="0" smtClean="0"/>
              <a:t>CPS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4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11207671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34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900"/>
            <a:ext cx="9144000" cy="641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9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7924800" cy="502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6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Deployment Space Exploration:</a:t>
            </a:r>
          </a:p>
          <a:p>
            <a:pPr lvl="1"/>
            <a:r>
              <a:rPr lang="en-US" dirty="0" smtClean="0"/>
              <a:t>Transformation Language for DSE</a:t>
            </a:r>
          </a:p>
          <a:p>
            <a:pPr lvl="1"/>
            <a:r>
              <a:rPr lang="en-US" dirty="0" smtClean="0"/>
              <a:t>Link to T-Core (Eugene)</a:t>
            </a:r>
          </a:p>
          <a:p>
            <a:r>
              <a:rPr lang="en-US" dirty="0" smtClean="0"/>
              <a:t>Calibration of WCET from </a:t>
            </a:r>
            <a:r>
              <a:rPr lang="en-US" dirty="0" err="1" smtClean="0"/>
              <a:t>Statechart</a:t>
            </a:r>
            <a:endParaRPr lang="en-US" dirty="0" smtClean="0"/>
          </a:p>
          <a:p>
            <a:pPr lvl="1"/>
            <a:r>
              <a:rPr lang="en-US" dirty="0" smtClean="0"/>
              <a:t>Different semantic aspects in relation to coverage criteria</a:t>
            </a:r>
          </a:p>
          <a:p>
            <a:pPr lvl="1"/>
            <a:r>
              <a:rPr lang="en-US" dirty="0" smtClean="0"/>
              <a:t>Verification of coverage property after transformation to measurement code</a:t>
            </a:r>
          </a:p>
        </p:txBody>
      </p:sp>
    </p:spTree>
    <p:extLst>
      <p:ext uri="{BB962C8B-B14F-4D97-AF65-F5344CB8AC3E}">
        <p14:creationId xmlns:p14="http://schemas.microsoft.com/office/powerpoint/2010/main" val="355165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in-depth in a topic</a:t>
            </a:r>
          </a:p>
          <a:p>
            <a:pPr lvl="1"/>
            <a:r>
              <a:rPr lang="en-US" dirty="0" smtClean="0"/>
              <a:t>plan for paper</a:t>
            </a:r>
          </a:p>
          <a:p>
            <a:pPr lvl="1"/>
            <a:r>
              <a:rPr lang="en-US" dirty="0" smtClean="0"/>
              <a:t>plan for prototype</a:t>
            </a:r>
          </a:p>
          <a:p>
            <a:r>
              <a:rPr lang="en-US" dirty="0" smtClean="0"/>
              <a:t>Learn exciting new 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97790"/>
      </p:ext>
    </p:extLst>
  </p:cSld>
  <p:clrMapOvr>
    <a:masterClrMapping/>
  </p:clrMapOvr>
</p:sld>
</file>

<file path=ppt/theme/theme1.xml><?xml version="1.0" encoding="utf-8"?>
<a:theme xmlns:a="http://schemas.openxmlformats.org/drawingml/2006/main" name="UATheme">
  <a:themeElements>
    <a:clrScheme name="">
      <a:dk1>
        <a:srgbClr val="000000"/>
      </a:dk1>
      <a:lt1>
        <a:srgbClr val="FFFFFF"/>
      </a:lt1>
      <a:dk2>
        <a:srgbClr val="003D62"/>
      </a:dk2>
      <a:lt2>
        <a:srgbClr val="DDDDDD"/>
      </a:lt2>
      <a:accent1>
        <a:srgbClr val="B6C4D8"/>
      </a:accent1>
      <a:accent2>
        <a:srgbClr val="003D62"/>
      </a:accent2>
      <a:accent3>
        <a:srgbClr val="FFFFFF"/>
      </a:accent3>
      <a:accent4>
        <a:srgbClr val="000000"/>
      </a:accent4>
      <a:accent5>
        <a:srgbClr val="D7DEE9"/>
      </a:accent5>
      <a:accent6>
        <a:srgbClr val="003658"/>
      </a:accent6>
      <a:hlink>
        <a:srgbClr val="7E002F"/>
      </a:hlink>
      <a:folHlink>
        <a:srgbClr val="D9BDBD"/>
      </a:folHlink>
    </a:clrScheme>
    <a:fontScheme name="ppt_licht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ppt_lic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lich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8">
        <a:dk1>
          <a:srgbClr val="003D62"/>
        </a:dk1>
        <a:lt1>
          <a:srgbClr val="FFFFFF"/>
        </a:lt1>
        <a:dk2>
          <a:srgbClr val="003D62"/>
        </a:dk2>
        <a:lt2>
          <a:srgbClr val="DDDDDD"/>
        </a:lt2>
        <a:accent1>
          <a:srgbClr val="B6C4D8"/>
        </a:accent1>
        <a:accent2>
          <a:srgbClr val="003D62"/>
        </a:accent2>
        <a:accent3>
          <a:srgbClr val="FFFFFF"/>
        </a:accent3>
        <a:accent4>
          <a:srgbClr val="003353"/>
        </a:accent4>
        <a:accent5>
          <a:srgbClr val="D7DEE9"/>
        </a:accent5>
        <a:accent6>
          <a:srgbClr val="003658"/>
        </a:accent6>
        <a:hlink>
          <a:srgbClr val="7E002F"/>
        </a:hlink>
        <a:folHlink>
          <a:srgbClr val="D9BD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UATheme.potx</Template>
  <TotalTime>657</TotalTime>
  <Words>89</Words>
  <Application>Microsoft Macintosh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UATheme</vt:lpstr>
      <vt:lpstr>Me </vt:lpstr>
      <vt:lpstr>PowerPoint Presentation</vt:lpstr>
      <vt:lpstr>PowerPoint Presentation</vt:lpstr>
      <vt:lpstr>PowerPoint Presentation</vt:lpstr>
      <vt:lpstr>Topics </vt:lpstr>
      <vt:lpstr>Goals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Joachim Denil</cp:lastModifiedBy>
  <cp:revision>41</cp:revision>
  <cp:lastPrinted>1601-01-01T00:00:00Z</cp:lastPrinted>
  <dcterms:created xsi:type="dcterms:W3CDTF">1601-01-01T00:00:00Z</dcterms:created>
  <dcterms:modified xsi:type="dcterms:W3CDTF">2012-04-29T14:37:08Z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