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60" r:id="rId5"/>
    <p:sldId id="261" r:id="rId6"/>
    <p:sldId id="263" r:id="rId7"/>
    <p:sldId id="262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c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54" autoAdjust="0"/>
    <p:restoredTop sz="83667" autoAdjust="0"/>
  </p:normalViewPr>
  <p:slideViewPr>
    <p:cSldViewPr>
      <p:cViewPr varScale="1">
        <p:scale>
          <a:sx n="65" d="100"/>
          <a:sy n="65" d="100"/>
        </p:scale>
        <p:origin x="-12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313E3-6EE8-4A46-ABFF-9175E7EE6336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3D6EE-FACB-4104-98EC-ECC0874DA1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Launched_ball_w_subsyst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Parabolic</a:t>
            </a:r>
            <a:r>
              <a:rPr lang="en-US" baseline="0" dirty="0" smtClean="0"/>
              <a:t>  (</a:t>
            </a:r>
            <a:r>
              <a:rPr lang="en-US" baseline="0" dirty="0" err="1" smtClean="0"/>
              <a:t>forces,angle</a:t>
            </a:r>
            <a:r>
              <a:rPr lang="en-US" baseline="0" dirty="0" smtClean="0"/>
              <a:t>) curve. Task of finding curve minimum feasible (i.e. in efficient manner/without walking curve</a:t>
            </a:r>
            <a:r>
              <a:rPr lang="en-US" baseline="0" dirty="0" smtClean="0"/>
              <a:t>)</a:t>
            </a:r>
          </a:p>
          <a:p>
            <a:r>
              <a:rPr lang="en-US" dirty="0" err="1" smtClean="0"/>
              <a:t>launched_ball_opt_angle</a:t>
            </a:r>
            <a:r>
              <a:rPr lang="en-US" dirty="0" smtClean="0"/>
              <a:t>(10, 9.8, 0, 1500, 100, 1500, 0:.1:30, 1E-7,0,pi/2)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Gravity:</a:t>
            </a:r>
            <a:r>
              <a:rPr lang="en-US" baseline="0" dirty="0" smtClean="0"/>
              <a:t> </a:t>
            </a:r>
            <a:r>
              <a:rPr lang="en-US" dirty="0" err="1" smtClean="0"/>
              <a:t>launched_ball_opt_angle</a:t>
            </a:r>
            <a:r>
              <a:rPr lang="en-US" dirty="0" smtClean="0"/>
              <a:t>(10, 9, 0, 1500, 100, 1500, 0:.1:30, 1E-7,0,pi/2);</a:t>
            </a:r>
          </a:p>
          <a:p>
            <a:r>
              <a:rPr lang="en-US" dirty="0" smtClean="0"/>
              <a:t>Wind resistance profile: theta=pi/4; R=10; m=10; </a:t>
            </a:r>
            <a:r>
              <a:rPr lang="en-US" dirty="0" err="1" smtClean="0"/>
              <a:t>Fi</a:t>
            </a:r>
            <a:r>
              <a:rPr lang="en-US" dirty="0" smtClean="0"/>
              <a:t>=1000;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Maple equations</a:t>
            </a:r>
          </a:p>
          <a:p>
            <a:r>
              <a:rPr lang="en-US" dirty="0" smtClean="0"/>
              <a:t>m=100; </a:t>
            </a:r>
            <a:r>
              <a:rPr lang="en-US" dirty="0" err="1" smtClean="0"/>
              <a:t>Fi</a:t>
            </a:r>
            <a:r>
              <a:rPr lang="en-US" dirty="0" smtClean="0"/>
              <a:t>=4000;phi=0;</a:t>
            </a:r>
          </a:p>
          <a:p>
            <a:r>
              <a:rPr lang="en-US" dirty="0" smtClean="0"/>
              <a:t>plot3(</a:t>
            </a:r>
            <a:r>
              <a:rPr lang="en-US" dirty="0" err="1" smtClean="0"/>
              <a:t>sim_xyz_pos.signals.values</a:t>
            </a:r>
            <a:r>
              <a:rPr lang="en-US" dirty="0" smtClean="0"/>
              <a:t>(:,1),</a:t>
            </a:r>
            <a:r>
              <a:rPr lang="en-US" dirty="0" err="1" smtClean="0"/>
              <a:t>sim_xyz_pos.signals.values</a:t>
            </a:r>
            <a:r>
              <a:rPr lang="en-US" dirty="0" smtClean="0"/>
              <a:t>(:,2),</a:t>
            </a:r>
            <a:r>
              <a:rPr lang="en-US" dirty="0" err="1" smtClean="0"/>
              <a:t>sim_xyz_pos.signals.values</a:t>
            </a:r>
            <a:r>
              <a:rPr lang="en-US" dirty="0" smtClean="0"/>
              <a:t>(:,3),'r'); </a:t>
            </a:r>
          </a:p>
          <a:p>
            <a:r>
              <a:rPr lang="en-US" dirty="0" smtClean="0"/>
              <a:t>plot3(</a:t>
            </a:r>
            <a:r>
              <a:rPr lang="en-US" dirty="0" err="1" smtClean="0"/>
              <a:t>sim_xyz_pos_coriolis.signals.values</a:t>
            </a:r>
            <a:r>
              <a:rPr lang="en-US" dirty="0" smtClean="0"/>
              <a:t>(:,1),</a:t>
            </a:r>
            <a:r>
              <a:rPr lang="en-US" dirty="0" err="1" smtClean="0"/>
              <a:t>sim_xyz_pos_coriolis.signals.values</a:t>
            </a:r>
            <a:r>
              <a:rPr lang="en-US" dirty="0" smtClean="0"/>
              <a:t>(:,2),</a:t>
            </a:r>
            <a:r>
              <a:rPr lang="en-US" dirty="0" err="1" smtClean="0"/>
              <a:t>sim_xyz_pos_coriolis.signals.values</a:t>
            </a:r>
            <a:r>
              <a:rPr lang="en-US" dirty="0" smtClean="0"/>
              <a:t>(:,3)); grid 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lat=37.981590260000000;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3D6EE-FACB-4104-98EC-ECC0874DA17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2762E6-EA20-4800-8038-900BF9B6DD03}" type="datetimeFigureOut">
              <a:rPr lang="en-US" smtClean="0"/>
              <a:pPr/>
              <a:t>12/15/2008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B3BF75-629C-4F0C-B878-C2AC1D214D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simple aerospace dynamics using </a:t>
            </a:r>
            <a:r>
              <a:rPr lang="en-US" dirty="0" smtClean="0"/>
              <a:t>CBDs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Elijah Johnson, COMP 522, 12/15/2008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 increasingly complex </a:t>
            </a:r>
            <a:r>
              <a:rPr lang="en-US" dirty="0" smtClean="0"/>
              <a:t>aerospace dynamics</a:t>
            </a:r>
            <a:endParaRPr lang="en-US" dirty="0" smtClean="0"/>
          </a:p>
          <a:p>
            <a:r>
              <a:rPr lang="en-US" dirty="0" smtClean="0"/>
              <a:t>Optimize motion given some constraint(s)</a:t>
            </a:r>
          </a:p>
          <a:p>
            <a:r>
              <a:rPr lang="en-US" dirty="0" smtClean="0"/>
              <a:t>Simulate results using Flight Gear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Simple ballistics problem</a:t>
            </a:r>
          </a:p>
          <a:p>
            <a:pPr lvl="1"/>
            <a:r>
              <a:rPr lang="en-US" dirty="0" smtClean="0"/>
              <a:t>2D, 2DOF</a:t>
            </a:r>
          </a:p>
          <a:p>
            <a:pPr lvl="1"/>
            <a:r>
              <a:rPr lang="en-US" dirty="0" smtClean="0"/>
              <a:t>Wind resistance, gravity, initial force</a:t>
            </a:r>
          </a:p>
          <a:p>
            <a:r>
              <a:rPr lang="en-US" dirty="0" smtClean="0"/>
              <a:t>Laplace domain analysis in MATLAB</a:t>
            </a:r>
          </a:p>
          <a:p>
            <a:pPr lvl="1"/>
            <a:r>
              <a:rPr lang="en-US" dirty="0" smtClean="0"/>
              <a:t>Impact forces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800600" y="1981994"/>
            <a:ext cx="2819400" cy="2285206"/>
            <a:chOff x="4800600" y="1981994"/>
            <a:chExt cx="3581400" cy="3047206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5197362" y="3041538"/>
              <a:ext cx="1286101" cy="11652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0800000" flipV="1">
              <a:off x="6950076" y="2971799"/>
              <a:ext cx="1355724" cy="92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6423025" y="2743200"/>
              <a:ext cx="527050" cy="47579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5400000">
              <a:off x="6032330" y="3635185"/>
              <a:ext cx="1308440" cy="27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3505994" y="3505200"/>
              <a:ext cx="304720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800600" y="4648200"/>
              <a:ext cx="3581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290" name="Picture 2" descr="http://www.vibrationdata.com/Resources/L1p1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800600"/>
            <a:ext cx="3657600" cy="870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Typically, projectile wants to reach some target</a:t>
            </a:r>
          </a:p>
          <a:p>
            <a:r>
              <a:rPr lang="en-US" dirty="0" smtClean="0"/>
              <a:t>Convert into root-finding problem</a:t>
            </a:r>
          </a:p>
          <a:p>
            <a:pPr lvl="1"/>
            <a:r>
              <a:rPr lang="en-US" dirty="0" smtClean="0"/>
              <a:t>Bisection method</a:t>
            </a:r>
            <a:endParaRPr lang="en-US" dirty="0" smtClean="0"/>
          </a:p>
          <a:p>
            <a:r>
              <a:rPr lang="en-US" dirty="0" smtClean="0"/>
              <a:t>What about minimizing the force?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45050" y="2419478"/>
            <a:ext cx="3886200" cy="291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Model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‘Lift’ effects</a:t>
            </a:r>
          </a:p>
          <a:p>
            <a:pPr lvl="1"/>
            <a:r>
              <a:rPr lang="en-US" dirty="0" smtClean="0"/>
              <a:t>Reduction in gravitational </a:t>
            </a:r>
            <a:r>
              <a:rPr lang="en-US" dirty="0" smtClean="0"/>
              <a:t>effects</a:t>
            </a:r>
          </a:p>
          <a:p>
            <a:r>
              <a:rPr lang="en-US" dirty="0" smtClean="0"/>
              <a:t>Varying wind resistance</a:t>
            </a:r>
            <a:endParaRPr lang="en-US" dirty="0" smtClean="0"/>
          </a:p>
          <a:p>
            <a:r>
              <a:rPr lang="en-US" dirty="0" smtClean="0"/>
              <a:t>Analysis in 3 </a:t>
            </a:r>
            <a:r>
              <a:rPr lang="en-US" dirty="0" smtClean="0"/>
              <a:t>dimensions</a:t>
            </a:r>
          </a:p>
          <a:p>
            <a:r>
              <a:rPr lang="en-US" dirty="0" smtClean="0"/>
              <a:t>Coriolis </a:t>
            </a:r>
            <a:r>
              <a:rPr lang="en-US" dirty="0" smtClean="0"/>
              <a:t>effects</a:t>
            </a:r>
          </a:p>
          <a:p>
            <a:pPr lvl="1"/>
            <a:r>
              <a:rPr lang="en-US" dirty="0" smtClean="0"/>
              <a:t>“an apparent deflection of moving objects when they are viewed from a rotating frame of reference”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Coriolis effect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3001" y="1838854"/>
            <a:ext cx="2819398" cy="407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5257800"/>
            <a:ext cx="417534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53000" y="1676400"/>
            <a:ext cx="2971800" cy="287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Mapping local coordinates to geospatial coordinates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complexities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Complex lift </a:t>
            </a:r>
            <a:r>
              <a:rPr lang="en-US" dirty="0" smtClean="0"/>
              <a:t>forces to determine changes in projectile motion</a:t>
            </a:r>
          </a:p>
          <a:p>
            <a:r>
              <a:rPr lang="en-US" dirty="0" smtClean="0"/>
              <a:t>Complex environment </a:t>
            </a:r>
            <a:r>
              <a:rPr lang="en-US" dirty="0" smtClean="0"/>
              <a:t>model to determine effects of dynamic air pressure, jet stream, etc. on motion</a:t>
            </a:r>
          </a:p>
          <a:p>
            <a:r>
              <a:rPr lang="en-US" dirty="0" smtClean="0"/>
              <a:t>Verification of results with real-world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651</TotalTime>
  <Words>271</Words>
  <Application>Microsoft Office PowerPoint</Application>
  <PresentationFormat>On-screen Show (4:3)</PresentationFormat>
  <Paragraphs>48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Modeling simple aerospace dynamics using CBDs</vt:lpstr>
      <vt:lpstr>Requirements</vt:lpstr>
      <vt:lpstr>Dynamics Modeling</vt:lpstr>
      <vt:lpstr>Optimization</vt:lpstr>
      <vt:lpstr>Increasing Model Complexity</vt:lpstr>
      <vt:lpstr>Coriolis effect</vt:lpstr>
      <vt:lpstr>Simulation</vt:lpstr>
      <vt:lpstr>Further complexities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simple aerospace dynamics using CBDs</dc:title>
  <dc:creator>ac</dc:creator>
  <cp:lastModifiedBy>ac</cp:lastModifiedBy>
  <cp:revision>42</cp:revision>
  <dcterms:created xsi:type="dcterms:W3CDTF">2008-12-15T13:43:24Z</dcterms:created>
  <dcterms:modified xsi:type="dcterms:W3CDTF">2008-12-16T00:35:44Z</dcterms:modified>
</cp:coreProperties>
</file>