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4B246-FC7F-48E3-B980-116BA11F8B3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FF3F4-7466-4CB6-9CFC-2989516B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8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F65DD6-B9E5-4F8C-8756-78D7F9F1EB57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7CB5DE-5A08-4AD2-85DD-2AF1BBD608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5DD6-B9E5-4F8C-8756-78D7F9F1EB57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5DE-5A08-4AD2-85DD-2AF1BBD608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5DD6-B9E5-4F8C-8756-78D7F9F1EB57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5DE-5A08-4AD2-85DD-2AF1BBD608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F65DD6-B9E5-4F8C-8756-78D7F9F1EB57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7CB5DE-5A08-4AD2-85DD-2AF1BBD608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6F65DD6-B9E5-4F8C-8756-78D7F9F1EB57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7CB5DE-5A08-4AD2-85DD-2AF1BBD608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5DD6-B9E5-4F8C-8756-78D7F9F1EB57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5DE-5A08-4AD2-85DD-2AF1BBD608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5DD6-B9E5-4F8C-8756-78D7F9F1EB57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5DE-5A08-4AD2-85DD-2AF1BBD608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F65DD6-B9E5-4F8C-8756-78D7F9F1EB57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7CB5DE-5A08-4AD2-85DD-2AF1BBD608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5DD6-B9E5-4F8C-8756-78D7F9F1EB57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5DE-5A08-4AD2-85DD-2AF1BBD608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F65DD6-B9E5-4F8C-8756-78D7F9F1EB57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7CB5DE-5A08-4AD2-85DD-2AF1BBD6085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F65DD6-B9E5-4F8C-8756-78D7F9F1EB57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7CB5DE-5A08-4AD2-85DD-2AF1BBD6085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F65DD6-B9E5-4F8C-8756-78D7F9F1EB57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7CB5DE-5A08-4AD2-85DD-2AF1BBD608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AUTOMATICALLY GENERATING CONSISTENT USER INTERFACES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By using AToM3- Ahmet Can BUYUKDEMIR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How was it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AToM3</a:t>
            </a:r>
          </a:p>
          <a:p>
            <a:r>
              <a:rPr lang="nl-BE" dirty="0" smtClean="0"/>
              <a:t>Domain-Specific Language For Specifications</a:t>
            </a:r>
          </a:p>
          <a:p>
            <a:r>
              <a:rPr lang="nl-BE" dirty="0" smtClean="0"/>
              <a:t>Reresenting them in Tree-Structure</a:t>
            </a:r>
            <a:endParaRPr lang="en-US" dirty="0"/>
          </a:p>
        </p:txBody>
      </p:sp>
      <p:pic>
        <p:nvPicPr>
          <p:cNvPr id="8194" name="Picture 2" descr="C:\Users\Ahmet Can\Desktop\Model Driven Engineering Project\pictures\tre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4419600" cy="359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Groups, Command and </a:t>
            </a:r>
            <a:br>
              <a:rPr lang="nl-BE" dirty="0" smtClean="0"/>
            </a:br>
            <a:r>
              <a:rPr lang="nl-BE" dirty="0" smtClean="0"/>
              <a:t>State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Groups : Yellow Box</a:t>
            </a:r>
          </a:p>
          <a:p>
            <a:r>
              <a:rPr lang="nl-BE" dirty="0" smtClean="0"/>
              <a:t>Commands : Red Box</a:t>
            </a:r>
          </a:p>
          <a:p>
            <a:r>
              <a:rPr lang="nl-BE" dirty="0" smtClean="0"/>
              <a:t>State Variables: Grey Box</a:t>
            </a:r>
          </a:p>
          <a:p>
            <a:r>
              <a:rPr lang="nl-BE" dirty="0" smtClean="0"/>
              <a:t>Describing the layout of the tree</a:t>
            </a:r>
            <a:endParaRPr lang="en-US" dirty="0"/>
          </a:p>
        </p:txBody>
      </p:sp>
      <p:pic>
        <p:nvPicPr>
          <p:cNvPr id="11266" name="Picture 2" descr="C:\Users\Ahmet Can\Desktop\Model Driven Engineering Project\pictures\tre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22"/>
            <a:ext cx="3100388" cy="286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Working on 2 Different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Comparison of the specifications</a:t>
            </a:r>
            <a:endParaRPr lang="en-US" dirty="0"/>
          </a:p>
        </p:txBody>
      </p:sp>
      <p:pic>
        <p:nvPicPr>
          <p:cNvPr id="5" name="Picture 2" descr="C:\Users\Ahmet Can\Desktop\Model Driven Engineering Project\pictures\both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79751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However this language has to be more  complicated as well</a:t>
            </a:r>
          </a:p>
          <a:p>
            <a:r>
              <a:rPr lang="nl-BE" dirty="0" smtClean="0"/>
              <a:t>Trade-off </a:t>
            </a:r>
            <a:r>
              <a:rPr lang="nl-BE" dirty="0" smtClean="0">
                <a:sym typeface="Wingdings" pitchFamily="2" charset="2"/>
              </a:rPr>
              <a:t></a:t>
            </a:r>
            <a:endParaRPr lang="nl-BE" dirty="0" smtClean="0"/>
          </a:p>
          <a:p>
            <a:r>
              <a:rPr lang="nl-BE" dirty="0" smtClean="0"/>
              <a:t>Can be applied on any device which has a GUI</a:t>
            </a:r>
          </a:p>
          <a:p>
            <a:pPr lvl="1"/>
            <a:r>
              <a:rPr lang="nl-BE" dirty="0" smtClean="0"/>
              <a:t>Mobile Phone ( Smart Phones )</a:t>
            </a:r>
          </a:p>
          <a:p>
            <a:pPr lvl="1"/>
            <a:r>
              <a:rPr lang="nl-BE" dirty="0" smtClean="0"/>
              <a:t>Operating Systems</a:t>
            </a:r>
          </a:p>
          <a:p>
            <a:pPr lvl="1"/>
            <a:r>
              <a:rPr lang="nl-BE" dirty="0" smtClean="0"/>
              <a:t>Media Players</a:t>
            </a:r>
          </a:p>
          <a:p>
            <a:pPr lvl="1"/>
            <a:r>
              <a:rPr lang="nl-BE" dirty="0" smtClean="0"/>
              <a:t>Chat Applications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666146"/>
            <a:ext cx="2487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.</a:t>
            </a:r>
          </a:p>
          <a:p>
            <a:r>
              <a:rPr lang="nl-BE" dirty="0" smtClean="0"/>
              <a:t>.</a:t>
            </a:r>
          </a:p>
          <a:p>
            <a:r>
              <a:rPr lang="nl-BE" dirty="0" smtClean="0"/>
              <a:t>.</a:t>
            </a:r>
          </a:p>
          <a:p>
            <a:r>
              <a:rPr lang="nl-BE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Nichols, </a:t>
            </a:r>
            <a:r>
              <a:rPr lang="en-US" dirty="0" err="1"/>
              <a:t>J.,Myers</a:t>
            </a:r>
            <a:r>
              <a:rPr lang="en-US" dirty="0"/>
              <a:t> Brad A.,</a:t>
            </a:r>
            <a:r>
              <a:rPr lang="en-US" dirty="0" err="1"/>
              <a:t>Rothrock</a:t>
            </a:r>
            <a:r>
              <a:rPr lang="en-US" dirty="0"/>
              <a:t> B. 2006. UNIFORM: </a:t>
            </a:r>
            <a:r>
              <a:rPr lang="en-US" dirty="0" smtClean="0"/>
              <a:t>Automatically Generating </a:t>
            </a:r>
            <a:r>
              <a:rPr lang="en-US" dirty="0"/>
              <a:t>Consistent Remote Control User Interfaces, Carnegie Mellon</a:t>
            </a:r>
          </a:p>
          <a:p>
            <a:pPr marL="0" indent="0">
              <a:buNone/>
            </a:pPr>
            <a:r>
              <a:rPr lang="en-US" dirty="0" smtClean="0"/>
              <a:t>   University</a:t>
            </a:r>
            <a:endParaRPr lang="nl-BE" dirty="0"/>
          </a:p>
          <a:p>
            <a:r>
              <a:rPr lang="en-US" dirty="0"/>
              <a:t>AToM3, AToM3 AToM3Programming </a:t>
            </a:r>
            <a:r>
              <a:rPr lang="en-US" dirty="0" err="1" smtClean="0"/>
              <a:t>WebSite,http</a:t>
            </a:r>
            <a:r>
              <a:rPr lang="en-US" dirty="0"/>
              <a:t>://</a:t>
            </a:r>
            <a:r>
              <a:rPr lang="en-US" dirty="0" smtClean="0"/>
              <a:t>atom3.cs.mcgill.ca/people/</a:t>
            </a:r>
            <a:r>
              <a:rPr lang="en-US" dirty="0" err="1" smtClean="0"/>
              <a:t>jlara</a:t>
            </a:r>
            <a:r>
              <a:rPr lang="en-US" dirty="0" smtClean="0"/>
              <a:t>/AToM3Programming/</a:t>
            </a:r>
            <a:r>
              <a:rPr lang="en-US" dirty="0" err="1" smtClean="0"/>
              <a:t>index.dtml</a:t>
            </a:r>
            <a:endParaRPr lang="en-US" dirty="0" smtClean="0"/>
          </a:p>
          <a:p>
            <a:r>
              <a:rPr lang="en-US" dirty="0" err="1"/>
              <a:t>Wiecha</a:t>
            </a:r>
            <a:r>
              <a:rPr lang="en-US" dirty="0"/>
              <a:t>, C., Bennett, W., </a:t>
            </a:r>
            <a:r>
              <a:rPr lang="en-US" dirty="0" err="1"/>
              <a:t>Boies</a:t>
            </a:r>
            <a:r>
              <a:rPr lang="en-US" dirty="0"/>
              <a:t>, S., Gould, J., and Greene, S., 1990. </a:t>
            </a:r>
            <a:r>
              <a:rPr lang="en-US" dirty="0" smtClean="0"/>
              <a:t>ITS: A </a:t>
            </a:r>
            <a:r>
              <a:rPr lang="en-US" dirty="0"/>
              <a:t>Tool for Rapidly Developing Interactive Applications. ACM </a:t>
            </a:r>
            <a:r>
              <a:rPr lang="en-US" dirty="0" smtClean="0"/>
              <a:t>Transactions </a:t>
            </a:r>
            <a:r>
              <a:rPr lang="en-US" dirty="0"/>
              <a:t>on Information Systems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4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2667000"/>
            <a:ext cx="6019800" cy="106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7000" dirty="0" smtClean="0"/>
              <a:t>THANK YOU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39407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Ahmet Can BUYUKDEMIR</a:t>
            </a:r>
          </a:p>
          <a:p>
            <a:r>
              <a:rPr lang="nl-BE" dirty="0" smtClean="0"/>
              <a:t>Graduated from Sabanci University/ISTANBUL</a:t>
            </a:r>
          </a:p>
          <a:p>
            <a:r>
              <a:rPr lang="nl-BE" dirty="0" smtClean="0"/>
              <a:t>Erasmus in Chalmers University Sweden/Gothenburg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1153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What is my motivation?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Human-Computer Interaction Studies in 2011-2012</a:t>
            </a:r>
          </a:p>
          <a:p>
            <a:r>
              <a:rPr lang="nl-BE" dirty="0" smtClean="0"/>
              <a:t>Evaluation of www.posten.se</a:t>
            </a:r>
          </a:p>
        </p:txBody>
      </p:sp>
      <p:pic>
        <p:nvPicPr>
          <p:cNvPr id="1026" name="Picture 2" descr="C:\Users\Ahmet Can\Desktop\mde_project\presentation\posten.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3766287" cy="352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Human-Computer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Communication between Users-Computers</a:t>
            </a:r>
          </a:p>
          <a:p>
            <a:r>
              <a:rPr lang="nl-BE" dirty="0" smtClean="0"/>
              <a:t>One of the fields: Graphical User Interface</a:t>
            </a:r>
          </a:p>
          <a:p>
            <a:endParaRPr lang="en-US" dirty="0"/>
          </a:p>
        </p:txBody>
      </p:sp>
      <p:pic>
        <p:nvPicPr>
          <p:cNvPr id="2050" name="Picture 2" descr="C:\Users\Ahmet Can\Desktop\mde_project\presentation\human-computer-intera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523999"/>
            <a:ext cx="171924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hmet Can\Desktop\mde_project\presentation\keyb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hmet Can\Desktop\mde_project\presentation\mous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4" y="32990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Technology Advances...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So Graphical User Interfaces become more and more complex...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  <p:pic>
        <p:nvPicPr>
          <p:cNvPr id="3074" name="Picture 2" descr="C:\Users\Ahmet Can\Desktop\mde_project\presentation\wmp 1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2" y="3581400"/>
            <a:ext cx="42576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hmet Can\Desktop\mde_project\presentation\wmp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399"/>
            <a:ext cx="4412555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183853" y="2133600"/>
            <a:ext cx="3657600" cy="1209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184693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WMP 5.1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2679" y="6405562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WMP 12.0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hmet Can\Desktop\mde_project\presentation\mw 1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8524"/>
            <a:ext cx="37591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hmet Can\Desktop\mde_project\presentation\Microsoft-Office-Word-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990600"/>
            <a:ext cx="465400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3873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Microsoft Word 1.1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3988" y="4756666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Microsoft Word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But It brings a challange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Learning how to use</a:t>
            </a:r>
          </a:p>
          <a:p>
            <a:r>
              <a:rPr lang="nl-BE" dirty="0" smtClean="0"/>
              <a:t>Discovering every feature can be...</a:t>
            </a:r>
            <a:endParaRPr lang="en-US" dirty="0"/>
          </a:p>
        </p:txBody>
      </p:sp>
      <p:pic>
        <p:nvPicPr>
          <p:cNvPr id="4098" name="Picture 2" descr="C:\Users\Ahmet Can\Desktop\mde_project\presentation\wom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23374"/>
            <a:ext cx="4340225" cy="34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What About The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Addressing the issue of potential unconsistency.</a:t>
            </a:r>
          </a:p>
          <a:p>
            <a:r>
              <a:rPr lang="nl-BE" dirty="0" smtClean="0"/>
              <a:t>Different versions of the applications</a:t>
            </a:r>
          </a:p>
          <a:p>
            <a:r>
              <a:rPr lang="nl-BE" dirty="0" smtClean="0"/>
              <a:t>Personally consistent graphical user interfaces.</a:t>
            </a:r>
          </a:p>
          <a:p>
            <a:pPr marL="0" indent="0">
              <a:buNone/>
            </a:pPr>
            <a:endParaRPr lang="nl-BE" dirty="0" smtClean="0"/>
          </a:p>
          <a:p>
            <a:endParaRPr lang="en-US" dirty="0"/>
          </a:p>
        </p:txBody>
      </p:sp>
      <p:pic>
        <p:nvPicPr>
          <p:cNvPr id="6146" name="Picture 2" descr="C:\Users\Ahmet Can\Desktop\Model Driven Engineering Project\pictures\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5511"/>
            <a:ext cx="3482975" cy="253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hmet Can\Desktop\Model Driven Engineering Project\pictures\NonModified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25" y="3335511"/>
            <a:ext cx="3565200" cy="257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9805" y="613993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Version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5543" y="613993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hmet Can\Desktop\Model Driven Engineering Project\pictures\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2971800" cy="221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hmet Can\Desktop\Model Driven Engineering Project\pictures\NonModified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3048000" cy="227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429000" y="3352800"/>
            <a:ext cx="1600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C:\Users\Ahmet Can\Desktop\Model Driven Engineering Project\pictures\ModifiedV2Men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1" y="4051825"/>
            <a:ext cx="3153179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hmet Can\Desktop\Model Driven Engineering Project\pictures\ModifiedV2Op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3211794" cy="23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029200" y="33528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72818" y="319140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Version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3288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Version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80900" y="640962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Menu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74142" y="6395924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Menu.Options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1102</TotalTime>
  <Words>285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AUTOMATICALLY GENERATING CONSISTENT USER INTERFACES</vt:lpstr>
      <vt:lpstr>Who am I?</vt:lpstr>
      <vt:lpstr>What is my motivation?</vt:lpstr>
      <vt:lpstr>Human-Computer Interaction</vt:lpstr>
      <vt:lpstr>Technology Advances...</vt:lpstr>
      <vt:lpstr>PowerPoint Presentation</vt:lpstr>
      <vt:lpstr>But It brings a challange</vt:lpstr>
      <vt:lpstr>What About The Project?</vt:lpstr>
      <vt:lpstr>PowerPoint Presentation</vt:lpstr>
      <vt:lpstr>How was it done?</vt:lpstr>
      <vt:lpstr>Groups, Command and  State Variables</vt:lpstr>
      <vt:lpstr>Working on 2 Different Trees</vt:lpstr>
      <vt:lpstr>Future Work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AUTOMATICALLY GENERATING CONSISTENT USER INTERFACES</dc:title>
  <dc:creator>Ahmet Can</dc:creator>
  <cp:lastModifiedBy>Ahmet Can</cp:lastModifiedBy>
  <cp:revision>14</cp:revision>
  <dcterms:created xsi:type="dcterms:W3CDTF">2013-01-22T14:42:30Z</dcterms:created>
  <dcterms:modified xsi:type="dcterms:W3CDTF">2013-01-23T09:39:45Z</dcterms:modified>
</cp:coreProperties>
</file>