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3D35A4-2310-45F2-956D-61A3A0293C8F}" type="datetimeFigureOut">
              <a:rPr lang="es-ES" smtClean="0"/>
              <a:t>21/01/2013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0B2FA24-ACED-4D51-B9CB-AF0CDD60C6D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AGENTS IN ANYLOGIC  RPGAME</a:t>
            </a:r>
            <a:endParaRPr lang="es-ES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S_tradnl" dirty="0" smtClean="0"/>
              <a:t>Oriol Pla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Agent-based</a:t>
            </a:r>
            <a:r>
              <a:rPr lang="es-ES_tradnl" dirty="0" smtClean="0"/>
              <a:t> </a:t>
            </a:r>
            <a:r>
              <a:rPr lang="es-ES_tradnl" dirty="0" err="1" smtClean="0"/>
              <a:t>modeling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en-GB" dirty="0" smtClean="0"/>
              <a:t>Agent-based </a:t>
            </a:r>
            <a:r>
              <a:rPr lang="en-GB" dirty="0" err="1" smtClean="0"/>
              <a:t>modeling</a:t>
            </a:r>
            <a:r>
              <a:rPr lang="en-GB" dirty="0" smtClean="0"/>
              <a:t> is a computational method that enables a researcher to create, analyze, and experiment with </a:t>
            </a:r>
            <a:r>
              <a:rPr lang="en-GB" u="sng" dirty="0" smtClean="0"/>
              <a:t>models composed of agents that interact within an environment</a:t>
            </a:r>
            <a:r>
              <a:rPr lang="en-GB" dirty="0" smtClean="0"/>
              <a:t> (Gilbert, 2007</a:t>
            </a:r>
            <a:r>
              <a:rPr lang="en-GB" dirty="0" smtClean="0"/>
              <a:t>)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4" name="3 Imagen" descr="descarg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714752"/>
            <a:ext cx="4701081" cy="242889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42910" y="6426007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Gilbert, N. (2007) Agent-Based Models. </a:t>
            </a:r>
            <a:r>
              <a:rPr lang="en-GB" i="1" dirty="0"/>
              <a:t>SAGE Publications, num 153</a:t>
            </a:r>
            <a:r>
              <a:rPr lang="en-GB" dirty="0"/>
              <a:t>, p.1</a:t>
            </a:r>
            <a:endParaRPr lang="es-ES" dirty="0"/>
          </a:p>
          <a:p>
            <a:pPr algn="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Agent-based</a:t>
            </a:r>
            <a:r>
              <a:rPr lang="es-ES_tradnl" dirty="0" smtClean="0"/>
              <a:t> </a:t>
            </a:r>
            <a:r>
              <a:rPr lang="es-ES_tradnl" dirty="0" err="1" smtClean="0"/>
              <a:t>modeling</a:t>
            </a:r>
            <a:endParaRPr lang="es-ES" dirty="0"/>
          </a:p>
        </p:txBody>
      </p:sp>
      <p:pic>
        <p:nvPicPr>
          <p:cNvPr id="4" name="3 Marcador de contenido" descr="agentBasedPopulationExampl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12775" y="1714488"/>
            <a:ext cx="8153400" cy="2327250"/>
          </a:xfrm>
        </p:spPr>
      </p:pic>
      <p:pic>
        <p:nvPicPr>
          <p:cNvPr id="5" name="4 Imagen" descr="agentBasedCarsExamp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4071942"/>
            <a:ext cx="3786214" cy="2286016"/>
          </a:xfrm>
          <a:prstGeom prst="rect">
            <a:avLst/>
          </a:prstGeom>
        </p:spPr>
      </p:pic>
      <p:pic>
        <p:nvPicPr>
          <p:cNvPr id="6" name="5 Imagen" descr="Total-War-Shogun-2-Screenshot-0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4071942"/>
            <a:ext cx="4033731" cy="22669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Anylogic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Simulation</a:t>
            </a:r>
            <a:r>
              <a:rPr lang="es-ES" dirty="0" smtClean="0"/>
              <a:t> </a:t>
            </a:r>
            <a:r>
              <a:rPr lang="es-ES" dirty="0" err="1" smtClean="0"/>
              <a:t>modeling</a:t>
            </a:r>
            <a:r>
              <a:rPr lang="es-ES" dirty="0" smtClean="0"/>
              <a:t> </a:t>
            </a:r>
            <a:r>
              <a:rPr lang="es-ES" dirty="0" err="1" smtClean="0"/>
              <a:t>tool</a:t>
            </a:r>
            <a:endParaRPr lang="en-US" dirty="0" smtClean="0"/>
          </a:p>
          <a:p>
            <a:r>
              <a:rPr lang="en-US" dirty="0" smtClean="0"/>
              <a:t>Supports </a:t>
            </a:r>
            <a:r>
              <a:rPr lang="en-US" u="sng" dirty="0" smtClean="0"/>
              <a:t>System Dynamics</a:t>
            </a:r>
            <a:r>
              <a:rPr lang="en-US" dirty="0" smtClean="0"/>
              <a:t>,</a:t>
            </a:r>
            <a:r>
              <a:rPr lang="en-US" dirty="0" smtClean="0"/>
              <a:t> </a:t>
            </a:r>
            <a:r>
              <a:rPr lang="en-US" u="sng" dirty="0" smtClean="0"/>
              <a:t>Discrete Event</a:t>
            </a:r>
            <a:r>
              <a:rPr lang="en-US" dirty="0" smtClean="0"/>
              <a:t>, and </a:t>
            </a:r>
            <a:r>
              <a:rPr lang="en-US" u="sng" dirty="0" smtClean="0"/>
              <a:t>Agent-Based modeling</a:t>
            </a:r>
            <a:endParaRPr lang="es-ES" dirty="0"/>
          </a:p>
        </p:txBody>
      </p:sp>
      <p:pic>
        <p:nvPicPr>
          <p:cNvPr id="4" name="3 Imagen" descr="65ca835d6180e2826dd41ced4327e69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214686"/>
            <a:ext cx="8134393" cy="342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Anylogic</a:t>
            </a:r>
            <a:endParaRPr lang="es-ES" dirty="0"/>
          </a:p>
        </p:txBody>
      </p:sp>
      <p:pic>
        <p:nvPicPr>
          <p:cNvPr id="4" name="3 Imagen" descr="AnyLogic_Simulation_Langu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206" y="1679591"/>
            <a:ext cx="7533192" cy="48212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Anylogic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86320"/>
          </a:xfrm>
        </p:spPr>
        <p:txBody>
          <a:bodyPr>
            <a:normAutofit/>
          </a:bodyPr>
          <a:lstStyle/>
          <a:p>
            <a:endParaRPr lang="es-ES_tradnl" dirty="0" smtClean="0"/>
          </a:p>
          <a:p>
            <a:r>
              <a:rPr lang="es-ES_tradnl" dirty="0" smtClean="0"/>
              <a:t>2D </a:t>
            </a:r>
            <a:r>
              <a:rPr lang="es-ES_tradnl" dirty="0" err="1" smtClean="0"/>
              <a:t>or</a:t>
            </a:r>
            <a:r>
              <a:rPr lang="es-ES_tradnl" dirty="0" smtClean="0"/>
              <a:t> 3D </a:t>
            </a:r>
            <a:r>
              <a:rPr lang="es-ES_tradnl" dirty="0" err="1" smtClean="0"/>
              <a:t>simulation</a:t>
            </a:r>
            <a:endParaRPr lang="es-ES_tradnl" dirty="0" smtClean="0"/>
          </a:p>
          <a:p>
            <a:r>
              <a:rPr lang="es-ES_tradnl" dirty="0" err="1" smtClean="0"/>
              <a:t>User</a:t>
            </a:r>
            <a:r>
              <a:rPr lang="es-ES_tradnl" dirty="0" smtClean="0"/>
              <a:t> </a:t>
            </a:r>
            <a:r>
              <a:rPr lang="es-ES_tradnl" dirty="0" err="1" smtClean="0"/>
              <a:t>friendly</a:t>
            </a:r>
            <a:endParaRPr lang="es-ES_tradnl" dirty="0" smtClean="0"/>
          </a:p>
          <a:p>
            <a:pPr lvl="1"/>
            <a:r>
              <a:rPr lang="es-ES_tradnl" dirty="0" smtClean="0"/>
              <a:t>Enterprise, </a:t>
            </a:r>
            <a:r>
              <a:rPr lang="es-ES_tradnl" dirty="0" err="1" smtClean="0"/>
              <a:t>Pedestrian</a:t>
            </a:r>
            <a:r>
              <a:rPr lang="es-ES_tradnl" dirty="0" smtClean="0"/>
              <a:t> and </a:t>
            </a:r>
            <a:r>
              <a:rPr lang="es-ES_tradnl" dirty="0" err="1" smtClean="0"/>
              <a:t>Rail</a:t>
            </a:r>
            <a:r>
              <a:rPr lang="es-ES_tradnl" dirty="0" smtClean="0"/>
              <a:t> </a:t>
            </a:r>
            <a:r>
              <a:rPr lang="es-ES_tradnl" dirty="0" err="1" smtClean="0"/>
              <a:t>libraries</a:t>
            </a:r>
            <a:endParaRPr lang="es-ES_tradnl" dirty="0" smtClean="0"/>
          </a:p>
          <a:p>
            <a:pPr lvl="1"/>
            <a:r>
              <a:rPr lang="es-ES_tradnl" dirty="0" err="1" smtClean="0"/>
              <a:t>Text</a:t>
            </a:r>
            <a:r>
              <a:rPr lang="es-ES_tradnl" dirty="0" smtClean="0"/>
              <a:t> and video </a:t>
            </a:r>
            <a:r>
              <a:rPr lang="es-ES_tradnl" dirty="0" err="1" smtClean="0"/>
              <a:t>tutorials</a:t>
            </a:r>
            <a:endParaRPr lang="es-ES_tradnl" dirty="0" smtClean="0"/>
          </a:p>
          <a:p>
            <a:pPr lvl="1"/>
            <a:r>
              <a:rPr lang="es-ES_tradnl" dirty="0" err="1" smtClean="0"/>
              <a:t>Several</a:t>
            </a:r>
            <a:r>
              <a:rPr lang="es-ES_tradnl" dirty="0" smtClean="0"/>
              <a:t> </a:t>
            </a:r>
            <a:r>
              <a:rPr lang="es-ES_tradnl" dirty="0" err="1" smtClean="0"/>
              <a:t>examples</a:t>
            </a:r>
            <a:endParaRPr lang="es-ES_tradnl" dirty="0" smtClean="0"/>
          </a:p>
          <a:p>
            <a:pPr lvl="1"/>
            <a:r>
              <a:rPr lang="es-ES_tradnl" dirty="0" err="1" smtClean="0"/>
              <a:t>Useful</a:t>
            </a:r>
            <a:r>
              <a:rPr lang="es-ES_tradnl" dirty="0" smtClean="0"/>
              <a:t> </a:t>
            </a:r>
            <a:r>
              <a:rPr lang="es-ES_tradnl" dirty="0" err="1" smtClean="0"/>
              <a:t>help</a:t>
            </a:r>
            <a:endParaRPr lang="es-ES_tradnl" dirty="0" smtClean="0"/>
          </a:p>
          <a:p>
            <a:r>
              <a:rPr lang="es-ES_tradnl" dirty="0" err="1" smtClean="0"/>
              <a:t>Continously</a:t>
            </a:r>
            <a:r>
              <a:rPr lang="es-ES_tradnl" dirty="0" smtClean="0"/>
              <a:t> </a:t>
            </a:r>
            <a:r>
              <a:rPr lang="es-ES_tradnl" dirty="0" err="1" smtClean="0"/>
              <a:t>improving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RPGame</a:t>
            </a:r>
            <a:r>
              <a:rPr lang="es-ES_tradnl" dirty="0" smtClean="0"/>
              <a:t> in </a:t>
            </a:r>
            <a:r>
              <a:rPr lang="es-ES_tradnl" dirty="0" err="1" smtClean="0"/>
              <a:t>Anylogic</a:t>
            </a:r>
            <a:endParaRPr lang="es-ES" dirty="0"/>
          </a:p>
        </p:txBody>
      </p:sp>
      <p:pic>
        <p:nvPicPr>
          <p:cNvPr id="4" name="3 Marcador de contenido" descr="screen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00100" y="1928802"/>
            <a:ext cx="4481084" cy="4495800"/>
          </a:xfrm>
        </p:spPr>
      </p:pic>
      <p:sp>
        <p:nvSpPr>
          <p:cNvPr id="9" name="8 Llamada rectangular redondeada"/>
          <p:cNvSpPr/>
          <p:nvPr/>
        </p:nvSpPr>
        <p:spPr>
          <a:xfrm rot="5400000">
            <a:off x="5893601" y="1607332"/>
            <a:ext cx="2357456" cy="2571769"/>
          </a:xfrm>
          <a:prstGeom prst="wedgeRoundRectCallout">
            <a:avLst>
              <a:gd name="adj1" fmla="val -18905"/>
              <a:gd name="adj2" fmla="val 1913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4 Imagen" descr="heroBehaviou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1863482"/>
            <a:ext cx="2291969" cy="2074882"/>
          </a:xfrm>
          <a:prstGeom prst="rect">
            <a:avLst/>
          </a:prstGeom>
        </p:spPr>
      </p:pic>
      <p:sp>
        <p:nvSpPr>
          <p:cNvPr id="10" name="9 Elipse"/>
          <p:cNvSpPr/>
          <p:nvPr/>
        </p:nvSpPr>
        <p:spPr>
          <a:xfrm>
            <a:off x="1785918" y="2285992"/>
            <a:ext cx="357190" cy="357190"/>
          </a:xfrm>
          <a:prstGeom prst="ellipse">
            <a:avLst/>
          </a:prstGeom>
          <a:solidFill>
            <a:schemeClr val="accent1">
              <a:alpha val="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Llamada rectangular redondeada"/>
          <p:cNvSpPr/>
          <p:nvPr/>
        </p:nvSpPr>
        <p:spPr>
          <a:xfrm rot="5400000">
            <a:off x="5822165" y="4036223"/>
            <a:ext cx="2428892" cy="2643206"/>
          </a:xfrm>
          <a:prstGeom prst="wedgeRoundRectCallout">
            <a:avLst>
              <a:gd name="adj1" fmla="val -38787"/>
              <a:gd name="adj2" fmla="val 134350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villainBehaviou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9322" y="4286256"/>
            <a:ext cx="2286016" cy="2143140"/>
          </a:xfrm>
          <a:prstGeom prst="rect">
            <a:avLst/>
          </a:prstGeom>
        </p:spPr>
      </p:pic>
      <p:sp>
        <p:nvSpPr>
          <p:cNvPr id="13" name="12 Elipse"/>
          <p:cNvSpPr/>
          <p:nvPr/>
        </p:nvSpPr>
        <p:spPr>
          <a:xfrm>
            <a:off x="3143240" y="4214818"/>
            <a:ext cx="357190" cy="357190"/>
          </a:xfrm>
          <a:prstGeom prst="ellipse">
            <a:avLst/>
          </a:prstGeom>
          <a:solidFill>
            <a:schemeClr val="accent2">
              <a:alpha val="0"/>
            </a:schemeClr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RPGame</a:t>
            </a:r>
            <a:r>
              <a:rPr lang="es-ES_tradnl" dirty="0" smtClean="0"/>
              <a:t> in </a:t>
            </a:r>
            <a:r>
              <a:rPr lang="es-ES_tradnl" dirty="0" err="1" smtClean="0"/>
              <a:t>Anylogic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214678" y="3581408"/>
            <a:ext cx="2357454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Let’s</a:t>
            </a:r>
            <a:r>
              <a:rPr kumimoji="0" lang="es-ES_trad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try </a:t>
            </a:r>
            <a:r>
              <a:rPr kumimoji="0" lang="es-ES_tradnl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it</a:t>
            </a:r>
            <a:endParaRPr kumimoji="0" lang="es-ES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102756" cy="241458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8900" dirty="0" smtClean="0"/>
              <a:t>THE END</a:t>
            </a:r>
            <a:br>
              <a:rPr lang="es-ES_tradnl" sz="8900" dirty="0" smtClean="0"/>
            </a:br>
            <a:r>
              <a:rPr lang="es-ES_tradnl" dirty="0" smtClean="0"/>
              <a:t> </a:t>
            </a:r>
            <a:r>
              <a:rPr lang="es-ES_tradnl" sz="8900" dirty="0" smtClean="0"/>
              <a:t/>
            </a:r>
            <a:br>
              <a:rPr lang="es-ES_tradnl" sz="8900" dirty="0" smtClean="0"/>
            </a:br>
            <a:r>
              <a:rPr lang="es-ES_tradnl" sz="4900" dirty="0" err="1" smtClean="0"/>
              <a:t>Questions</a:t>
            </a:r>
            <a:r>
              <a:rPr lang="es-ES_tradnl" sz="4900" dirty="0" smtClean="0"/>
              <a:t>?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1329</TotalTime>
  <Words>102</Words>
  <Application>Microsoft Office PowerPoint</Application>
  <PresentationFormat>Presentación en pantalla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Intermedio</vt:lpstr>
      <vt:lpstr>AGENTS IN ANYLOGIC  RPGAME</vt:lpstr>
      <vt:lpstr>Agent-based modeling</vt:lpstr>
      <vt:lpstr>Agent-based modeling</vt:lpstr>
      <vt:lpstr>Anylogic</vt:lpstr>
      <vt:lpstr>Anylogic</vt:lpstr>
      <vt:lpstr>Anylogic</vt:lpstr>
      <vt:lpstr>RPGame in Anylogic</vt:lpstr>
      <vt:lpstr>RPGame in Anylogic</vt:lpstr>
      <vt:lpstr>THE END   Questions?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Uri</dc:creator>
  <cp:lastModifiedBy>Uri</cp:lastModifiedBy>
  <cp:revision>50</cp:revision>
  <dcterms:created xsi:type="dcterms:W3CDTF">2013-01-21T19:02:38Z</dcterms:created>
  <dcterms:modified xsi:type="dcterms:W3CDTF">2013-01-22T17:12:10Z</dcterms:modified>
</cp:coreProperties>
</file>