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3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4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9" r:id="rId2"/>
    <p:sldId id="261" r:id="rId3"/>
    <p:sldId id="288" r:id="rId4"/>
    <p:sldId id="289" r:id="rId5"/>
    <p:sldId id="290" r:id="rId6"/>
    <p:sldId id="281" r:id="rId7"/>
    <p:sldId id="291" r:id="rId8"/>
    <p:sldId id="293" r:id="rId9"/>
    <p:sldId id="282" r:id="rId10"/>
    <p:sldId id="283" r:id="rId11"/>
    <p:sldId id="284" r:id="rId12"/>
    <p:sldId id="294" r:id="rId13"/>
    <p:sldId id="295" r:id="rId14"/>
    <p:sldId id="296" r:id="rId15"/>
    <p:sldId id="297" r:id="rId16"/>
    <p:sldId id="300" r:id="rId17"/>
    <p:sldId id="301" r:id="rId18"/>
    <p:sldId id="262" r:id="rId19"/>
    <p:sldId id="302" r:id="rId20"/>
    <p:sldId id="277" r:id="rId21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lang="nl-NL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nl-NL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nl-NL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nl-NL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nl-NL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nl-NL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nl-NL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nl-NL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nl-NL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9ED6"/>
    <a:srgbClr val="00330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74" autoAdjust="0"/>
    <p:restoredTop sz="83977" autoAdjust="0"/>
  </p:normalViewPr>
  <p:slideViewPr>
    <p:cSldViewPr>
      <p:cViewPr varScale="1">
        <p:scale>
          <a:sx n="102" d="100"/>
          <a:sy n="102" d="100"/>
        </p:scale>
        <p:origin x="-196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3144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handoutMaster" Target="handoutMasters/handout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FEADD9-F67D-41F5-BA4C-3C84956E7F46}" type="doc">
      <dgm:prSet loTypeId="urn:microsoft.com/office/officeart/2005/8/layout/vList5" loCatId="list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nl-NL"/>
        </a:p>
      </dgm:t>
    </dgm:pt>
    <dgm:pt modelId="{C59269D0-92A5-481C-BA64-727AFB0DD545}">
      <dgm:prSet phldrT="[Text]" custT="1"/>
      <dgm:spPr/>
      <dgm:t>
        <a:bodyPr/>
        <a:lstStyle/>
        <a:p>
          <a:r>
            <a:rPr lang="nl-NL" sz="24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Transformations</a:t>
          </a:r>
          <a:r>
            <a:rPr lang="nl-NL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in </a:t>
          </a:r>
          <a:r>
            <a:rPr lang="nl-NL" sz="24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AToMPM</a:t>
          </a:r>
          <a:r>
            <a:rPr lang="nl-NL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are </a:t>
          </a:r>
          <a:r>
            <a:rPr lang="nl-NL" sz="24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visual</a:t>
          </a:r>
          <a:r>
            <a:rPr lang="nl-NL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nl-NL" sz="24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while</a:t>
          </a:r>
          <a:r>
            <a:rPr lang="nl-NL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nl-NL" sz="24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Henshin</a:t>
          </a:r>
          <a:r>
            <a:rPr lang="nl-NL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has </a:t>
          </a:r>
          <a:r>
            <a:rPr lang="nl-NL" sz="24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textual-based</a:t>
          </a:r>
          <a:r>
            <a:rPr lang="nl-NL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nl-NL" sz="24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transformations</a:t>
          </a:r>
          <a:endParaRPr lang="nl-NL" sz="2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12CC84D-092F-422A-AA24-A4619DBBB7BE}" type="parTrans" cxnId="{9071FB3B-D26B-4384-BD1A-80C12C62D02C}">
      <dgm:prSet/>
      <dgm:spPr/>
      <dgm:t>
        <a:bodyPr/>
        <a:lstStyle/>
        <a:p>
          <a:endParaRPr lang="nl-NL" sz="3200"/>
        </a:p>
      </dgm:t>
    </dgm:pt>
    <dgm:pt modelId="{266DE8E8-1339-41C4-B9A7-6148496C7FA9}" type="sibTrans" cxnId="{9071FB3B-D26B-4384-BD1A-80C12C62D02C}">
      <dgm:prSet/>
      <dgm:spPr/>
      <dgm:t>
        <a:bodyPr/>
        <a:lstStyle/>
        <a:p>
          <a:endParaRPr lang="nl-NL" sz="3200"/>
        </a:p>
      </dgm:t>
    </dgm:pt>
    <dgm:pt modelId="{D1776C8F-2B10-4075-8DF7-7F65AB725ED5}">
      <dgm:prSet phldrT="[Text]" custT="1"/>
      <dgm:spPr/>
      <dgm:t>
        <a:bodyPr/>
        <a:lstStyle/>
        <a:p>
          <a:r>
            <a:rPr lang="nl-NL" sz="4400" dirty="0" smtClean="0"/>
            <a:t>4</a:t>
          </a:r>
          <a:endParaRPr lang="nl-NL" sz="4400" dirty="0"/>
        </a:p>
      </dgm:t>
    </dgm:pt>
    <dgm:pt modelId="{7291E740-3E17-41B3-99D3-1D67AE37CC3F}" type="parTrans" cxnId="{7077B78D-FCDC-4519-8416-DC357ACD5043}">
      <dgm:prSet/>
      <dgm:spPr/>
      <dgm:t>
        <a:bodyPr/>
        <a:lstStyle/>
        <a:p>
          <a:endParaRPr lang="nl-NL" sz="3200"/>
        </a:p>
      </dgm:t>
    </dgm:pt>
    <dgm:pt modelId="{88B75C29-8054-417D-BCE3-878A55118F6D}" type="sibTrans" cxnId="{7077B78D-FCDC-4519-8416-DC357ACD5043}">
      <dgm:prSet/>
      <dgm:spPr/>
      <dgm:t>
        <a:bodyPr/>
        <a:lstStyle/>
        <a:p>
          <a:endParaRPr lang="nl-NL" sz="3200"/>
        </a:p>
      </dgm:t>
    </dgm:pt>
    <dgm:pt modelId="{6BE4E373-0656-4EDC-821E-BE09C952B1F6}">
      <dgm:prSet phldrT="[Text]" custT="1"/>
      <dgm:spPr/>
      <dgm:t>
        <a:bodyPr/>
        <a:lstStyle/>
        <a:p>
          <a:r>
            <a:rPr lang="nl-NL" sz="28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Deterministic</a:t>
          </a:r>
          <a:r>
            <a:rPr lang="nl-NL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</a:t>
          </a:r>
          <a:r>
            <a:rPr lang="nl-NL" sz="28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AToMPM</a:t>
          </a:r>
          <a:r>
            <a:rPr lang="nl-NL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 &lt;-&gt; </a:t>
          </a:r>
          <a:r>
            <a:rPr lang="nl-NL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/>
          </a:r>
          <a:br>
            <a:rPr lang="nl-NL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nl-NL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Non </a:t>
          </a:r>
          <a:r>
            <a:rPr lang="nl-NL" sz="28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deterministic</a:t>
          </a:r>
          <a:r>
            <a:rPr lang="nl-NL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nl-NL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nl-NL" sz="28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Henshin</a:t>
          </a:r>
          <a:r>
            <a:rPr lang="nl-NL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nl-NL" sz="2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4218063-BF94-4304-99BD-B3F7BA4D3C8F}" type="parTrans" cxnId="{119690D4-400B-468B-8BA0-5C9C9E2AFEAF}">
      <dgm:prSet/>
      <dgm:spPr/>
      <dgm:t>
        <a:bodyPr/>
        <a:lstStyle/>
        <a:p>
          <a:endParaRPr lang="nl-NL" sz="3200"/>
        </a:p>
      </dgm:t>
    </dgm:pt>
    <dgm:pt modelId="{E17B9BF1-2948-497F-8EC7-3BF734D839DB}" type="sibTrans" cxnId="{119690D4-400B-468B-8BA0-5C9C9E2AFEAF}">
      <dgm:prSet/>
      <dgm:spPr/>
      <dgm:t>
        <a:bodyPr/>
        <a:lstStyle/>
        <a:p>
          <a:endParaRPr lang="nl-NL" sz="3200"/>
        </a:p>
      </dgm:t>
    </dgm:pt>
    <dgm:pt modelId="{645574EE-07AD-5746-B9AB-71252A00EB47}">
      <dgm:prSet phldrT="[Text]" custT="1"/>
      <dgm:spPr/>
      <dgm:t>
        <a:bodyPr/>
        <a:lstStyle/>
        <a:p>
          <a:r>
            <a:rPr lang="nl-NL" sz="4400" dirty="0" smtClean="0"/>
            <a:t>2</a:t>
          </a:r>
          <a:endParaRPr lang="nl-NL" sz="4400" dirty="0"/>
        </a:p>
      </dgm:t>
    </dgm:pt>
    <dgm:pt modelId="{431D966E-89C1-3647-B1EB-7F41646823D2}" type="sibTrans" cxnId="{8B90C164-6106-3948-9C59-8ECC0154F2B5}">
      <dgm:prSet/>
      <dgm:spPr/>
      <dgm:t>
        <a:bodyPr/>
        <a:lstStyle/>
        <a:p>
          <a:endParaRPr lang="nl-NL"/>
        </a:p>
      </dgm:t>
    </dgm:pt>
    <dgm:pt modelId="{B13765A9-2A55-B943-9418-6B96272E85DE}" type="parTrans" cxnId="{8B90C164-6106-3948-9C59-8ECC0154F2B5}">
      <dgm:prSet/>
      <dgm:spPr/>
      <dgm:t>
        <a:bodyPr/>
        <a:lstStyle/>
        <a:p>
          <a:endParaRPr lang="nl-NL"/>
        </a:p>
      </dgm:t>
    </dgm:pt>
    <dgm:pt modelId="{74EE5CD8-078F-4590-BF9C-A341A294A016}">
      <dgm:prSet phldrT="[Text]" custT="1"/>
      <dgm:spPr/>
      <dgm:t>
        <a:bodyPr/>
        <a:lstStyle/>
        <a:p>
          <a:r>
            <a:rPr lang="nl-NL" sz="4400" dirty="0" smtClean="0"/>
            <a:t>1</a:t>
          </a:r>
          <a:endParaRPr lang="nl-NL" sz="4400" dirty="0"/>
        </a:p>
      </dgm:t>
    </dgm:pt>
    <dgm:pt modelId="{CF9FB981-E6ED-4440-AC98-4E4E2ABA2C55}" type="sibTrans" cxnId="{F40F9561-0D4C-44CF-91EF-A92B1DBDE44B}">
      <dgm:prSet/>
      <dgm:spPr/>
      <dgm:t>
        <a:bodyPr/>
        <a:lstStyle/>
        <a:p>
          <a:endParaRPr lang="nl-NL" sz="3200"/>
        </a:p>
      </dgm:t>
    </dgm:pt>
    <dgm:pt modelId="{BB568D76-3363-43D3-B00C-3359A643216C}" type="parTrans" cxnId="{F40F9561-0D4C-44CF-91EF-A92B1DBDE44B}">
      <dgm:prSet/>
      <dgm:spPr/>
      <dgm:t>
        <a:bodyPr/>
        <a:lstStyle/>
        <a:p>
          <a:endParaRPr lang="nl-NL" sz="3200"/>
        </a:p>
      </dgm:t>
    </dgm:pt>
    <dgm:pt modelId="{0B5825A4-A24E-BF47-98D2-8E704B450619}">
      <dgm:prSet phldrT="[Text]" custT="1"/>
      <dgm:spPr/>
      <dgm:t>
        <a:bodyPr/>
        <a:lstStyle/>
        <a:p>
          <a:r>
            <a:rPr lang="nl-NL" sz="2400" dirty="0" err="1" smtClean="0"/>
            <a:t>AToMPM</a:t>
          </a:r>
          <a:r>
            <a:rPr lang="nl-NL" sz="2400" dirty="0" smtClean="0"/>
            <a:t> has a more </a:t>
          </a:r>
          <a:r>
            <a:rPr lang="nl-NL" sz="2400" dirty="0" err="1" smtClean="0"/>
            <a:t>appealing</a:t>
          </a:r>
          <a:r>
            <a:rPr lang="nl-NL" sz="2400" dirty="0" smtClean="0"/>
            <a:t> </a:t>
          </a:r>
          <a:r>
            <a:rPr lang="nl-NL" sz="2400" dirty="0" err="1" smtClean="0"/>
            <a:t>visual</a:t>
          </a:r>
          <a:r>
            <a:rPr lang="nl-NL" sz="2400" dirty="0" smtClean="0"/>
            <a:t> approach</a:t>
          </a:r>
          <a:endParaRPr lang="nl-NL" sz="2400" dirty="0"/>
        </a:p>
      </dgm:t>
    </dgm:pt>
    <dgm:pt modelId="{AF999368-32AC-FD46-93F7-B04314DDD858}" type="parTrans" cxnId="{6BEAD4BA-6B69-C846-860F-BA829664F674}">
      <dgm:prSet/>
      <dgm:spPr/>
      <dgm:t>
        <a:bodyPr/>
        <a:lstStyle/>
        <a:p>
          <a:endParaRPr lang="nl-NL"/>
        </a:p>
      </dgm:t>
    </dgm:pt>
    <dgm:pt modelId="{A76C70F1-0231-FF4F-A980-B745044428C2}" type="sibTrans" cxnId="{6BEAD4BA-6B69-C846-860F-BA829664F674}">
      <dgm:prSet/>
      <dgm:spPr/>
      <dgm:t>
        <a:bodyPr/>
        <a:lstStyle/>
        <a:p>
          <a:endParaRPr lang="nl-NL"/>
        </a:p>
      </dgm:t>
    </dgm:pt>
    <dgm:pt modelId="{ADFFE9B4-59EA-944B-AF89-A18D076F04EC}">
      <dgm:prSet phldrT="[Text]" custT="1"/>
      <dgm:spPr/>
      <dgm:t>
        <a:bodyPr/>
        <a:lstStyle/>
        <a:p>
          <a:r>
            <a:rPr lang="nl-NL" sz="2400" dirty="0" err="1" smtClean="0"/>
            <a:t>AToMPM</a:t>
          </a:r>
          <a:r>
            <a:rPr lang="nl-NL" sz="2400" dirty="0" smtClean="0"/>
            <a:t> has NAC, </a:t>
          </a:r>
          <a:r>
            <a:rPr lang="nl-NL" sz="2400" dirty="0" err="1" smtClean="0"/>
            <a:t>while</a:t>
          </a:r>
          <a:r>
            <a:rPr lang="nl-NL" sz="2400" dirty="0" smtClean="0"/>
            <a:t> </a:t>
          </a:r>
          <a:r>
            <a:rPr lang="nl-NL" sz="2400" dirty="0" err="1" smtClean="0"/>
            <a:t>Henshin</a:t>
          </a:r>
          <a:r>
            <a:rPr lang="nl-NL" sz="2400" dirty="0" smtClean="0"/>
            <a:t> </a:t>
          </a:r>
          <a:r>
            <a:rPr lang="nl-NL" sz="2400" dirty="0" err="1" smtClean="0"/>
            <a:t>only</a:t>
          </a:r>
          <a:r>
            <a:rPr lang="nl-NL" sz="2400" dirty="0" smtClean="0"/>
            <a:t> has </a:t>
          </a:r>
          <a:r>
            <a:rPr lang="nl-NL" sz="2400" dirty="0" err="1" smtClean="0"/>
            <a:t>forbid</a:t>
          </a:r>
          <a:r>
            <a:rPr lang="nl-NL" sz="2400" dirty="0" smtClean="0"/>
            <a:t> </a:t>
          </a:r>
          <a:r>
            <a:rPr lang="nl-NL" sz="2400" dirty="0" err="1" smtClean="0"/>
            <a:t>keyword</a:t>
          </a:r>
          <a:endParaRPr lang="nl-NL" sz="2400" dirty="0"/>
        </a:p>
      </dgm:t>
    </dgm:pt>
    <dgm:pt modelId="{3D330175-BDD2-DA4E-8F0A-455B417347EA}" type="parTrans" cxnId="{1BF7156B-F034-2048-A615-2B6548BF6370}">
      <dgm:prSet/>
      <dgm:spPr/>
      <dgm:t>
        <a:bodyPr/>
        <a:lstStyle/>
        <a:p>
          <a:endParaRPr lang="nl-NL"/>
        </a:p>
      </dgm:t>
    </dgm:pt>
    <dgm:pt modelId="{423ACE5D-E504-2448-9B4E-DFAFD41EA9E8}" type="sibTrans" cxnId="{1BF7156B-F034-2048-A615-2B6548BF6370}">
      <dgm:prSet/>
      <dgm:spPr/>
      <dgm:t>
        <a:bodyPr/>
        <a:lstStyle/>
        <a:p>
          <a:endParaRPr lang="nl-NL"/>
        </a:p>
      </dgm:t>
    </dgm:pt>
    <dgm:pt modelId="{AA046201-5C4D-445E-BF0B-5C6D2B0A1945}">
      <dgm:prSet phldrT="[Text]" custT="1"/>
      <dgm:spPr/>
      <dgm:t>
        <a:bodyPr/>
        <a:lstStyle/>
        <a:p>
          <a:r>
            <a:rPr lang="nl-NL" sz="4400" dirty="0" smtClean="0"/>
            <a:t>3</a:t>
          </a:r>
          <a:endParaRPr lang="nl-NL" sz="4400" dirty="0"/>
        </a:p>
      </dgm:t>
    </dgm:pt>
    <dgm:pt modelId="{40767EFF-7D52-4469-ACEE-7D28E67337E2}" type="sibTrans" cxnId="{B8AF1086-D7BE-446F-9133-738B599E9A7D}">
      <dgm:prSet/>
      <dgm:spPr/>
      <dgm:t>
        <a:bodyPr/>
        <a:lstStyle/>
        <a:p>
          <a:endParaRPr lang="nl-NL" sz="3200"/>
        </a:p>
      </dgm:t>
    </dgm:pt>
    <dgm:pt modelId="{FE92FC33-5E0F-4302-9E80-A69E8ACDDE56}" type="parTrans" cxnId="{B8AF1086-D7BE-446F-9133-738B599E9A7D}">
      <dgm:prSet/>
      <dgm:spPr/>
      <dgm:t>
        <a:bodyPr/>
        <a:lstStyle/>
        <a:p>
          <a:endParaRPr lang="nl-NL" sz="3200"/>
        </a:p>
      </dgm:t>
    </dgm:pt>
    <dgm:pt modelId="{AAE7A1E6-6847-453D-B55B-8A82BF138C1D}" type="pres">
      <dgm:prSet presAssocID="{F6FEADD9-F67D-41F5-BA4C-3C84956E7F4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C4407577-18A2-46E0-8805-2838042EB67A}" type="pres">
      <dgm:prSet presAssocID="{74EE5CD8-078F-4590-BF9C-A341A294A016}" presName="linNode" presStyleCnt="0"/>
      <dgm:spPr/>
      <dgm:t>
        <a:bodyPr/>
        <a:lstStyle/>
        <a:p>
          <a:endParaRPr lang="nl-NL"/>
        </a:p>
      </dgm:t>
    </dgm:pt>
    <dgm:pt modelId="{7E429971-BC57-430F-BB25-C0574E5E39E3}" type="pres">
      <dgm:prSet presAssocID="{74EE5CD8-078F-4590-BF9C-A341A294A016}" presName="parentText" presStyleLbl="node1" presStyleIdx="0" presStyleCnt="4" custLinFactNeighborY="-15667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nl-NL"/>
        </a:p>
      </dgm:t>
    </dgm:pt>
    <dgm:pt modelId="{D54B1729-BC98-42C1-9C6C-D65DCBA4358F}" type="pres">
      <dgm:prSet presAssocID="{74EE5CD8-078F-4590-BF9C-A341A294A016}" presName="descendantText" presStyleLbl="alignAccFollowNode1" presStyleIdx="0" presStyleCnt="4" custScaleX="25963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nl-NL"/>
        </a:p>
      </dgm:t>
    </dgm:pt>
    <dgm:pt modelId="{AB8574CC-D4F2-4555-AEE3-F4EE58B11D03}" type="pres">
      <dgm:prSet presAssocID="{CF9FB981-E6ED-4440-AC98-4E4E2ABA2C55}" presName="sp" presStyleCnt="0"/>
      <dgm:spPr/>
      <dgm:t>
        <a:bodyPr/>
        <a:lstStyle/>
        <a:p>
          <a:endParaRPr lang="nl-NL"/>
        </a:p>
      </dgm:t>
    </dgm:pt>
    <dgm:pt modelId="{CC076188-4A12-6A43-8000-10828C9C8E72}" type="pres">
      <dgm:prSet presAssocID="{645574EE-07AD-5746-B9AB-71252A00EB47}" presName="linNode" presStyleCnt="0"/>
      <dgm:spPr/>
    </dgm:pt>
    <dgm:pt modelId="{D37B7DF5-F052-0D42-8746-B3602EC8E5C4}" type="pres">
      <dgm:prSet presAssocID="{645574EE-07AD-5746-B9AB-71252A00EB47}" presName="parentText" presStyleLbl="node1" presStyleIdx="1" presStyleCnt="4" custScaleX="51388">
        <dgm:presLayoutVars>
          <dgm:chMax val="1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F7268A55-DB9A-CB43-B621-C4CC4D2E1744}" type="pres">
      <dgm:prSet presAssocID="{645574EE-07AD-5746-B9AB-71252A00EB47}" presName="descendantText" presStyleLbl="alignAccFollowNode1" presStyleIdx="1" presStyleCnt="4" custScaleX="133834" custLinFactNeighborX="1397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76F0E201-D4EF-8C43-BF8D-7C04BEE6AC0E}" type="pres">
      <dgm:prSet presAssocID="{431D966E-89C1-3647-B1EB-7F41646823D2}" presName="sp" presStyleCnt="0"/>
      <dgm:spPr/>
    </dgm:pt>
    <dgm:pt modelId="{85B8F607-FDD8-476A-ADBE-E1250824F294}" type="pres">
      <dgm:prSet presAssocID="{AA046201-5C4D-445E-BF0B-5C6D2B0A1945}" presName="linNode" presStyleCnt="0"/>
      <dgm:spPr/>
      <dgm:t>
        <a:bodyPr/>
        <a:lstStyle/>
        <a:p>
          <a:endParaRPr lang="nl-NL"/>
        </a:p>
      </dgm:t>
    </dgm:pt>
    <dgm:pt modelId="{C04276DC-EE64-470A-B8BC-09067B8045FA}" type="pres">
      <dgm:prSet presAssocID="{AA046201-5C4D-445E-BF0B-5C6D2B0A1945}" presName="parentText" presStyleLbl="node1" presStyleIdx="2" presStyleCnt="4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nl-NL"/>
        </a:p>
      </dgm:t>
    </dgm:pt>
    <dgm:pt modelId="{B37A5355-225B-4C6F-AED7-6C620F99EECC}" type="pres">
      <dgm:prSet presAssocID="{AA046201-5C4D-445E-BF0B-5C6D2B0A1945}" presName="descendantText" presStyleLbl="alignAccFollowNode1" presStyleIdx="2" presStyleCnt="4" custScaleX="25963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nl-NL"/>
        </a:p>
      </dgm:t>
    </dgm:pt>
    <dgm:pt modelId="{5ACAA866-A8A8-4183-97B5-CEEAB1525C60}" type="pres">
      <dgm:prSet presAssocID="{40767EFF-7D52-4469-ACEE-7D28E67337E2}" presName="sp" presStyleCnt="0"/>
      <dgm:spPr/>
      <dgm:t>
        <a:bodyPr/>
        <a:lstStyle/>
        <a:p>
          <a:endParaRPr lang="nl-NL"/>
        </a:p>
      </dgm:t>
    </dgm:pt>
    <dgm:pt modelId="{477213BE-9E91-4950-8451-7F60796F47F4}" type="pres">
      <dgm:prSet presAssocID="{D1776C8F-2B10-4075-8DF7-7F65AB725ED5}" presName="linNode" presStyleCnt="0"/>
      <dgm:spPr/>
      <dgm:t>
        <a:bodyPr/>
        <a:lstStyle/>
        <a:p>
          <a:endParaRPr lang="nl-NL"/>
        </a:p>
      </dgm:t>
    </dgm:pt>
    <dgm:pt modelId="{F5034101-5B7D-4FE7-B47A-5A48CF39606B}" type="pres">
      <dgm:prSet presAssocID="{D1776C8F-2B10-4075-8DF7-7F65AB725ED5}" presName="parentText" presStyleLbl="node1" presStyleIdx="3" presStyleCnt="4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nl-NL"/>
        </a:p>
      </dgm:t>
    </dgm:pt>
    <dgm:pt modelId="{C7C3E6FD-D83F-4BDA-907E-B5EE041DA931}" type="pres">
      <dgm:prSet presAssocID="{D1776C8F-2B10-4075-8DF7-7F65AB725ED5}" presName="descendantText" presStyleLbl="alignAccFollowNode1" presStyleIdx="3" presStyleCnt="4" custScaleX="25963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nl-NL"/>
        </a:p>
      </dgm:t>
    </dgm:pt>
  </dgm:ptLst>
  <dgm:cxnLst>
    <dgm:cxn modelId="{7077B78D-FCDC-4519-8416-DC357ACD5043}" srcId="{F6FEADD9-F67D-41F5-BA4C-3C84956E7F46}" destId="{D1776C8F-2B10-4075-8DF7-7F65AB725ED5}" srcOrd="3" destOrd="0" parTransId="{7291E740-3E17-41B3-99D3-1D67AE37CC3F}" sibTransId="{88B75C29-8054-417D-BCE3-878A55118F6D}"/>
    <dgm:cxn modelId="{AEB14153-AD79-B540-B542-F70EA5C8C90C}" type="presOf" srcId="{0B5825A4-A24E-BF47-98D2-8E704B450619}" destId="{D54B1729-BC98-42C1-9C6C-D65DCBA4358F}" srcOrd="0" destOrd="0" presId="urn:microsoft.com/office/officeart/2005/8/layout/vList5"/>
    <dgm:cxn modelId="{119690D4-400B-468B-8BA0-5C9C9E2AFEAF}" srcId="{D1776C8F-2B10-4075-8DF7-7F65AB725ED5}" destId="{6BE4E373-0656-4EDC-821E-BE09C952B1F6}" srcOrd="0" destOrd="0" parTransId="{34218063-BF94-4304-99BD-B3F7BA4D3C8F}" sibTransId="{E17B9BF1-2948-497F-8EC7-3BF734D839DB}"/>
    <dgm:cxn modelId="{3D887057-7E91-45EF-8E4B-3006C2DFECB4}" type="presOf" srcId="{6BE4E373-0656-4EDC-821E-BE09C952B1F6}" destId="{C7C3E6FD-D83F-4BDA-907E-B5EE041DA931}" srcOrd="0" destOrd="0" presId="urn:microsoft.com/office/officeart/2005/8/layout/vList5"/>
    <dgm:cxn modelId="{B6416E04-E5DE-46CA-AD27-47EBE280D636}" type="presOf" srcId="{C59269D0-92A5-481C-BA64-727AFB0DD545}" destId="{B37A5355-225B-4C6F-AED7-6C620F99EECC}" srcOrd="0" destOrd="0" presId="urn:microsoft.com/office/officeart/2005/8/layout/vList5"/>
    <dgm:cxn modelId="{3FB2F678-46D9-904C-8BD7-A0DDB27523B3}" type="presOf" srcId="{ADFFE9B4-59EA-944B-AF89-A18D076F04EC}" destId="{F7268A55-DB9A-CB43-B621-C4CC4D2E1744}" srcOrd="0" destOrd="0" presId="urn:microsoft.com/office/officeart/2005/8/layout/vList5"/>
    <dgm:cxn modelId="{7C7317CC-5A41-5C44-8002-F530DAD2EC86}" type="presOf" srcId="{645574EE-07AD-5746-B9AB-71252A00EB47}" destId="{D37B7DF5-F052-0D42-8746-B3602EC8E5C4}" srcOrd="0" destOrd="0" presId="urn:microsoft.com/office/officeart/2005/8/layout/vList5"/>
    <dgm:cxn modelId="{6BEAD4BA-6B69-C846-860F-BA829664F674}" srcId="{74EE5CD8-078F-4590-BF9C-A341A294A016}" destId="{0B5825A4-A24E-BF47-98D2-8E704B450619}" srcOrd="0" destOrd="0" parTransId="{AF999368-32AC-FD46-93F7-B04314DDD858}" sibTransId="{A76C70F1-0231-FF4F-A980-B745044428C2}"/>
    <dgm:cxn modelId="{F40F9561-0D4C-44CF-91EF-A92B1DBDE44B}" srcId="{F6FEADD9-F67D-41F5-BA4C-3C84956E7F46}" destId="{74EE5CD8-078F-4590-BF9C-A341A294A016}" srcOrd="0" destOrd="0" parTransId="{BB568D76-3363-43D3-B00C-3359A643216C}" sibTransId="{CF9FB981-E6ED-4440-AC98-4E4E2ABA2C55}"/>
    <dgm:cxn modelId="{5417F3DF-8CAE-4E6C-ADBB-ED6F50084B8E}" type="presOf" srcId="{D1776C8F-2B10-4075-8DF7-7F65AB725ED5}" destId="{F5034101-5B7D-4FE7-B47A-5A48CF39606B}" srcOrd="0" destOrd="0" presId="urn:microsoft.com/office/officeart/2005/8/layout/vList5"/>
    <dgm:cxn modelId="{9071FB3B-D26B-4384-BD1A-80C12C62D02C}" srcId="{AA046201-5C4D-445E-BF0B-5C6D2B0A1945}" destId="{C59269D0-92A5-481C-BA64-727AFB0DD545}" srcOrd="0" destOrd="0" parTransId="{312CC84D-092F-422A-AA24-A4619DBBB7BE}" sibTransId="{266DE8E8-1339-41C4-B9A7-6148496C7FA9}"/>
    <dgm:cxn modelId="{B8AF1086-D7BE-446F-9133-738B599E9A7D}" srcId="{F6FEADD9-F67D-41F5-BA4C-3C84956E7F46}" destId="{AA046201-5C4D-445E-BF0B-5C6D2B0A1945}" srcOrd="2" destOrd="0" parTransId="{FE92FC33-5E0F-4302-9E80-A69E8ACDDE56}" sibTransId="{40767EFF-7D52-4469-ACEE-7D28E67337E2}"/>
    <dgm:cxn modelId="{DBCA7E61-D822-40A0-A27A-D7E092386A0B}" type="presOf" srcId="{F6FEADD9-F67D-41F5-BA4C-3C84956E7F46}" destId="{AAE7A1E6-6847-453D-B55B-8A82BF138C1D}" srcOrd="0" destOrd="0" presId="urn:microsoft.com/office/officeart/2005/8/layout/vList5"/>
    <dgm:cxn modelId="{1BF7156B-F034-2048-A615-2B6548BF6370}" srcId="{645574EE-07AD-5746-B9AB-71252A00EB47}" destId="{ADFFE9B4-59EA-944B-AF89-A18D076F04EC}" srcOrd="0" destOrd="0" parTransId="{3D330175-BDD2-DA4E-8F0A-455B417347EA}" sibTransId="{423ACE5D-E504-2448-9B4E-DFAFD41EA9E8}"/>
    <dgm:cxn modelId="{9A0DCB65-9DCB-4972-9768-1762E4116F3C}" type="presOf" srcId="{74EE5CD8-078F-4590-BF9C-A341A294A016}" destId="{7E429971-BC57-430F-BB25-C0574E5E39E3}" srcOrd="0" destOrd="0" presId="urn:microsoft.com/office/officeart/2005/8/layout/vList5"/>
    <dgm:cxn modelId="{8B90C164-6106-3948-9C59-8ECC0154F2B5}" srcId="{F6FEADD9-F67D-41F5-BA4C-3C84956E7F46}" destId="{645574EE-07AD-5746-B9AB-71252A00EB47}" srcOrd="1" destOrd="0" parTransId="{B13765A9-2A55-B943-9418-6B96272E85DE}" sibTransId="{431D966E-89C1-3647-B1EB-7F41646823D2}"/>
    <dgm:cxn modelId="{AFF7133D-5E9D-4613-9299-006F9E49301B}" type="presOf" srcId="{AA046201-5C4D-445E-BF0B-5C6D2B0A1945}" destId="{C04276DC-EE64-470A-B8BC-09067B8045FA}" srcOrd="0" destOrd="0" presId="urn:microsoft.com/office/officeart/2005/8/layout/vList5"/>
    <dgm:cxn modelId="{1E18118B-9778-4714-A249-2B714D5427F7}" type="presParOf" srcId="{AAE7A1E6-6847-453D-B55B-8A82BF138C1D}" destId="{C4407577-18A2-46E0-8805-2838042EB67A}" srcOrd="0" destOrd="0" presId="urn:microsoft.com/office/officeart/2005/8/layout/vList5"/>
    <dgm:cxn modelId="{84152E8A-21A6-4CAF-BC09-47C13F4FFFB8}" type="presParOf" srcId="{C4407577-18A2-46E0-8805-2838042EB67A}" destId="{7E429971-BC57-430F-BB25-C0574E5E39E3}" srcOrd="0" destOrd="0" presId="urn:microsoft.com/office/officeart/2005/8/layout/vList5"/>
    <dgm:cxn modelId="{9D3BC1F4-4843-5A4C-ADEF-CCBE73116C33}" type="presParOf" srcId="{C4407577-18A2-46E0-8805-2838042EB67A}" destId="{D54B1729-BC98-42C1-9C6C-D65DCBA4358F}" srcOrd="1" destOrd="0" presId="urn:microsoft.com/office/officeart/2005/8/layout/vList5"/>
    <dgm:cxn modelId="{F2BB24AB-7DB6-4F0F-92D8-664E0F322520}" type="presParOf" srcId="{AAE7A1E6-6847-453D-B55B-8A82BF138C1D}" destId="{AB8574CC-D4F2-4555-AEE3-F4EE58B11D03}" srcOrd="1" destOrd="0" presId="urn:microsoft.com/office/officeart/2005/8/layout/vList5"/>
    <dgm:cxn modelId="{18DA6959-48B4-BD45-8C7A-55E23BF7539A}" type="presParOf" srcId="{AAE7A1E6-6847-453D-B55B-8A82BF138C1D}" destId="{CC076188-4A12-6A43-8000-10828C9C8E72}" srcOrd="2" destOrd="0" presId="urn:microsoft.com/office/officeart/2005/8/layout/vList5"/>
    <dgm:cxn modelId="{F7CA14E2-BF95-BD4C-B395-E7EEB7B6B21A}" type="presParOf" srcId="{CC076188-4A12-6A43-8000-10828C9C8E72}" destId="{D37B7DF5-F052-0D42-8746-B3602EC8E5C4}" srcOrd="0" destOrd="0" presId="urn:microsoft.com/office/officeart/2005/8/layout/vList5"/>
    <dgm:cxn modelId="{2873E986-6819-EE41-A6E4-4217F41C20F6}" type="presParOf" srcId="{CC076188-4A12-6A43-8000-10828C9C8E72}" destId="{F7268A55-DB9A-CB43-B621-C4CC4D2E1744}" srcOrd="1" destOrd="0" presId="urn:microsoft.com/office/officeart/2005/8/layout/vList5"/>
    <dgm:cxn modelId="{5B84B38F-18BC-8B48-BF73-AC98B16B0F8C}" type="presParOf" srcId="{AAE7A1E6-6847-453D-B55B-8A82BF138C1D}" destId="{76F0E201-D4EF-8C43-BF8D-7C04BEE6AC0E}" srcOrd="3" destOrd="0" presId="urn:microsoft.com/office/officeart/2005/8/layout/vList5"/>
    <dgm:cxn modelId="{3F47CC38-27AC-4E4E-92A2-FDE046382C80}" type="presParOf" srcId="{AAE7A1E6-6847-453D-B55B-8A82BF138C1D}" destId="{85B8F607-FDD8-476A-ADBE-E1250824F294}" srcOrd="4" destOrd="0" presId="urn:microsoft.com/office/officeart/2005/8/layout/vList5"/>
    <dgm:cxn modelId="{B4BBC5E0-69C0-4FD2-84A6-C47E62DEA28D}" type="presParOf" srcId="{85B8F607-FDD8-476A-ADBE-E1250824F294}" destId="{C04276DC-EE64-470A-B8BC-09067B8045FA}" srcOrd="0" destOrd="0" presId="urn:microsoft.com/office/officeart/2005/8/layout/vList5"/>
    <dgm:cxn modelId="{71B90C6E-E0F2-4EE1-8864-5914AAFA20A7}" type="presParOf" srcId="{85B8F607-FDD8-476A-ADBE-E1250824F294}" destId="{B37A5355-225B-4C6F-AED7-6C620F99EECC}" srcOrd="1" destOrd="0" presId="urn:microsoft.com/office/officeart/2005/8/layout/vList5"/>
    <dgm:cxn modelId="{E6DEED78-0C33-4D1D-A595-AFE4311369E4}" type="presParOf" srcId="{AAE7A1E6-6847-453D-B55B-8A82BF138C1D}" destId="{5ACAA866-A8A8-4183-97B5-CEEAB1525C60}" srcOrd="5" destOrd="0" presId="urn:microsoft.com/office/officeart/2005/8/layout/vList5"/>
    <dgm:cxn modelId="{FD2A22C3-24B0-4E4D-A3BC-79528D3FBC48}" type="presParOf" srcId="{AAE7A1E6-6847-453D-B55B-8A82BF138C1D}" destId="{477213BE-9E91-4950-8451-7F60796F47F4}" srcOrd="6" destOrd="0" presId="urn:microsoft.com/office/officeart/2005/8/layout/vList5"/>
    <dgm:cxn modelId="{2D9E3819-8AF8-4F78-AD5E-1D892BCE0381}" type="presParOf" srcId="{477213BE-9E91-4950-8451-7F60796F47F4}" destId="{F5034101-5B7D-4FE7-B47A-5A48CF39606B}" srcOrd="0" destOrd="0" presId="urn:microsoft.com/office/officeart/2005/8/layout/vList5"/>
    <dgm:cxn modelId="{5FD7E964-E46A-45B4-A545-5D657B6094BB}" type="presParOf" srcId="{477213BE-9E91-4950-8451-7F60796F47F4}" destId="{C7C3E6FD-D83F-4BDA-907E-B5EE041DA93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4B1729-BC98-42C1-9C6C-D65DCBA4358F}">
      <dsp:nvSpPr>
        <dsp:cNvPr id="0" name=""/>
        <dsp:cNvSpPr/>
      </dsp:nvSpPr>
      <dsp:spPr>
        <a:xfrm rot="5400000">
          <a:off x="4320731" y="-2740350"/>
          <a:ext cx="983188" cy="6714797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2400" kern="1200" dirty="0" err="1" smtClean="0"/>
            <a:t>AToMPM</a:t>
          </a:r>
          <a:r>
            <a:rPr lang="nl-NL" sz="2400" kern="1200" dirty="0" smtClean="0"/>
            <a:t> has a more </a:t>
          </a:r>
          <a:r>
            <a:rPr lang="nl-NL" sz="2400" kern="1200" dirty="0" err="1" smtClean="0"/>
            <a:t>appealing</a:t>
          </a:r>
          <a:r>
            <a:rPr lang="nl-NL" sz="2400" kern="1200" dirty="0" smtClean="0"/>
            <a:t> </a:t>
          </a:r>
          <a:r>
            <a:rPr lang="nl-NL" sz="2400" kern="1200" dirty="0" err="1" smtClean="0"/>
            <a:t>visual</a:t>
          </a:r>
          <a:r>
            <a:rPr lang="nl-NL" sz="2400" kern="1200" dirty="0" smtClean="0"/>
            <a:t> approach</a:t>
          </a:r>
          <a:endParaRPr lang="nl-NL" sz="2400" kern="1200" dirty="0"/>
        </a:p>
      </dsp:txBody>
      <dsp:txXfrm rot="-5400000">
        <a:off x="1454927" y="125454"/>
        <a:ext cx="6714797" cy="983188"/>
      </dsp:txXfrm>
    </dsp:sp>
    <dsp:sp modelId="{7E429971-BC57-430F-BB25-C0574E5E39E3}">
      <dsp:nvSpPr>
        <dsp:cNvPr id="0" name=""/>
        <dsp:cNvSpPr/>
      </dsp:nvSpPr>
      <dsp:spPr>
        <a:xfrm>
          <a:off x="147" y="0"/>
          <a:ext cx="1454779" cy="1228985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4400" kern="1200" dirty="0" smtClean="0"/>
            <a:t>1</a:t>
          </a:r>
          <a:endParaRPr lang="nl-NL" sz="4400" kern="1200" dirty="0"/>
        </a:p>
      </dsp:txBody>
      <dsp:txXfrm>
        <a:off x="60141" y="59994"/>
        <a:ext cx="1334791" cy="1108997"/>
      </dsp:txXfrm>
    </dsp:sp>
    <dsp:sp modelId="{F7268A55-DB9A-CB43-B621-C4CC4D2E1744}">
      <dsp:nvSpPr>
        <dsp:cNvPr id="0" name=""/>
        <dsp:cNvSpPr/>
      </dsp:nvSpPr>
      <dsp:spPr>
        <a:xfrm rot="5400000">
          <a:off x="4319469" y="-1451325"/>
          <a:ext cx="983188" cy="6717617"/>
        </a:xfrm>
        <a:prstGeom prst="round2SameRect">
          <a:avLst/>
        </a:prstGeom>
        <a:solidFill>
          <a:schemeClr val="accent3">
            <a:tint val="40000"/>
            <a:alpha val="90000"/>
            <a:hueOff val="3572284"/>
            <a:satOff val="-4598"/>
            <a:lumOff val="-358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3572284"/>
              <a:satOff val="-4598"/>
              <a:lumOff val="-35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2400" kern="1200" dirty="0" err="1" smtClean="0"/>
            <a:t>AToMPM</a:t>
          </a:r>
          <a:r>
            <a:rPr lang="nl-NL" sz="2400" kern="1200" dirty="0" smtClean="0"/>
            <a:t> has NAC, </a:t>
          </a:r>
          <a:r>
            <a:rPr lang="nl-NL" sz="2400" kern="1200" dirty="0" err="1" smtClean="0"/>
            <a:t>while</a:t>
          </a:r>
          <a:r>
            <a:rPr lang="nl-NL" sz="2400" kern="1200" dirty="0" smtClean="0"/>
            <a:t> </a:t>
          </a:r>
          <a:r>
            <a:rPr lang="nl-NL" sz="2400" kern="1200" dirty="0" err="1" smtClean="0"/>
            <a:t>Henshin</a:t>
          </a:r>
          <a:r>
            <a:rPr lang="nl-NL" sz="2400" kern="1200" dirty="0" smtClean="0"/>
            <a:t> </a:t>
          </a:r>
          <a:r>
            <a:rPr lang="nl-NL" sz="2400" kern="1200" dirty="0" err="1" smtClean="0"/>
            <a:t>only</a:t>
          </a:r>
          <a:r>
            <a:rPr lang="nl-NL" sz="2400" kern="1200" dirty="0" smtClean="0"/>
            <a:t> has </a:t>
          </a:r>
          <a:r>
            <a:rPr lang="nl-NL" sz="2400" kern="1200" dirty="0" err="1" smtClean="0"/>
            <a:t>forbid</a:t>
          </a:r>
          <a:r>
            <a:rPr lang="nl-NL" sz="2400" kern="1200" dirty="0" smtClean="0"/>
            <a:t> </a:t>
          </a:r>
          <a:r>
            <a:rPr lang="nl-NL" sz="2400" kern="1200" dirty="0" err="1" smtClean="0"/>
            <a:t>keyword</a:t>
          </a:r>
          <a:endParaRPr lang="nl-NL" sz="2400" kern="1200" dirty="0"/>
        </a:p>
      </dsp:txBody>
      <dsp:txXfrm rot="-5400000">
        <a:off x="1452255" y="1463884"/>
        <a:ext cx="6669622" cy="887198"/>
      </dsp:txXfrm>
    </dsp:sp>
    <dsp:sp modelId="{D37B7DF5-F052-0D42-8746-B3602EC8E5C4}">
      <dsp:nvSpPr>
        <dsp:cNvPr id="0" name=""/>
        <dsp:cNvSpPr/>
      </dsp:nvSpPr>
      <dsp:spPr>
        <a:xfrm>
          <a:off x="147" y="1292989"/>
          <a:ext cx="1450885" cy="1228985"/>
        </a:xfrm>
        <a:prstGeom prst="roundRect">
          <a:avLst/>
        </a:prstGeom>
        <a:gradFill rotWithShape="0">
          <a:gsLst>
            <a:gs pos="0">
              <a:schemeClr val="accent3">
                <a:hueOff val="3750089"/>
                <a:satOff val="-5627"/>
                <a:lumOff val="-915"/>
                <a:alphaOff val="0"/>
                <a:shade val="51000"/>
                <a:satMod val="130000"/>
              </a:schemeClr>
            </a:gs>
            <a:gs pos="80000">
              <a:schemeClr val="accent3">
                <a:hueOff val="3750089"/>
                <a:satOff val="-5627"/>
                <a:lumOff val="-915"/>
                <a:alphaOff val="0"/>
                <a:shade val="93000"/>
                <a:satMod val="130000"/>
              </a:schemeClr>
            </a:gs>
            <a:gs pos="100000">
              <a:schemeClr val="accent3">
                <a:hueOff val="3750089"/>
                <a:satOff val="-5627"/>
                <a:lumOff val="-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4400" kern="1200" dirty="0" smtClean="0"/>
            <a:t>2</a:t>
          </a:r>
          <a:endParaRPr lang="nl-NL" sz="4400" kern="1200" dirty="0"/>
        </a:p>
      </dsp:txBody>
      <dsp:txXfrm>
        <a:off x="60141" y="1352983"/>
        <a:ext cx="1330897" cy="1108997"/>
      </dsp:txXfrm>
    </dsp:sp>
    <dsp:sp modelId="{B37A5355-225B-4C6F-AED7-6C620F99EECC}">
      <dsp:nvSpPr>
        <dsp:cNvPr id="0" name=""/>
        <dsp:cNvSpPr/>
      </dsp:nvSpPr>
      <dsp:spPr>
        <a:xfrm rot="5400000">
          <a:off x="4320731" y="-159481"/>
          <a:ext cx="983188" cy="6714797"/>
        </a:xfrm>
        <a:prstGeom prst="rect">
          <a:avLst/>
        </a:prstGeom>
        <a:solidFill>
          <a:schemeClr val="accent3">
            <a:tint val="40000"/>
            <a:alpha val="90000"/>
            <a:hueOff val="7144568"/>
            <a:satOff val="-9195"/>
            <a:lumOff val="-717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7144568"/>
              <a:satOff val="-9195"/>
              <a:lumOff val="-71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24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Transformations</a:t>
          </a:r>
          <a:r>
            <a:rPr lang="nl-NL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in </a:t>
          </a:r>
          <a:r>
            <a:rPr lang="nl-NL" sz="24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AToMPM</a:t>
          </a:r>
          <a:r>
            <a:rPr lang="nl-NL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are </a:t>
          </a:r>
          <a:r>
            <a:rPr lang="nl-NL" sz="24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visual</a:t>
          </a:r>
          <a:r>
            <a:rPr lang="nl-NL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nl-NL" sz="24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while</a:t>
          </a:r>
          <a:r>
            <a:rPr lang="nl-NL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nl-NL" sz="24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Henshin</a:t>
          </a:r>
          <a:r>
            <a:rPr lang="nl-NL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has </a:t>
          </a:r>
          <a:r>
            <a:rPr lang="nl-NL" sz="24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textual-based</a:t>
          </a:r>
          <a:r>
            <a:rPr lang="nl-NL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nl-NL" sz="24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transformations</a:t>
          </a:r>
          <a:endParaRPr lang="nl-NL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454927" y="2706323"/>
        <a:ext cx="6714797" cy="983188"/>
      </dsp:txXfrm>
    </dsp:sp>
    <dsp:sp modelId="{C04276DC-EE64-470A-B8BC-09067B8045FA}">
      <dsp:nvSpPr>
        <dsp:cNvPr id="0" name=""/>
        <dsp:cNvSpPr/>
      </dsp:nvSpPr>
      <dsp:spPr>
        <a:xfrm>
          <a:off x="147" y="2583424"/>
          <a:ext cx="1454779" cy="1228985"/>
        </a:xfrm>
        <a:prstGeom prst="roundRect">
          <a:avLst/>
        </a:prstGeom>
        <a:gradFill rotWithShape="0">
          <a:gsLst>
            <a:gs pos="0">
              <a:schemeClr val="accent3">
                <a:hueOff val="7500177"/>
                <a:satOff val="-11253"/>
                <a:lumOff val="-1830"/>
                <a:alphaOff val="0"/>
                <a:shade val="51000"/>
                <a:satMod val="130000"/>
              </a:schemeClr>
            </a:gs>
            <a:gs pos="80000">
              <a:schemeClr val="accent3">
                <a:hueOff val="7500177"/>
                <a:satOff val="-11253"/>
                <a:lumOff val="-1830"/>
                <a:alphaOff val="0"/>
                <a:shade val="93000"/>
                <a:satMod val="130000"/>
              </a:schemeClr>
            </a:gs>
            <a:gs pos="100000">
              <a:schemeClr val="accent3">
                <a:hueOff val="7500177"/>
                <a:satOff val="-11253"/>
                <a:lumOff val="-18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4400" kern="1200" dirty="0" smtClean="0"/>
            <a:t>3</a:t>
          </a:r>
          <a:endParaRPr lang="nl-NL" sz="4400" kern="1200" dirty="0"/>
        </a:p>
      </dsp:txBody>
      <dsp:txXfrm>
        <a:off x="60141" y="2643418"/>
        <a:ext cx="1334791" cy="1108997"/>
      </dsp:txXfrm>
    </dsp:sp>
    <dsp:sp modelId="{C7C3E6FD-D83F-4BDA-907E-B5EE041DA931}">
      <dsp:nvSpPr>
        <dsp:cNvPr id="0" name=""/>
        <dsp:cNvSpPr/>
      </dsp:nvSpPr>
      <dsp:spPr>
        <a:xfrm rot="5400000">
          <a:off x="4320731" y="1130953"/>
          <a:ext cx="983188" cy="6714797"/>
        </a:xfrm>
        <a:prstGeom prst="rect">
          <a:avLst/>
        </a:prstGeom>
        <a:solidFill>
          <a:schemeClr val="accent3">
            <a:tint val="40000"/>
            <a:alpha val="90000"/>
            <a:hueOff val="10716852"/>
            <a:satOff val="-13793"/>
            <a:lumOff val="-1075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10716852"/>
              <a:satOff val="-13793"/>
              <a:lumOff val="-107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28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Deterministic</a:t>
          </a:r>
          <a:r>
            <a:rPr lang="nl-NL" sz="2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</a:t>
          </a:r>
          <a:r>
            <a:rPr lang="nl-NL" sz="28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AToMPM</a:t>
          </a:r>
          <a:r>
            <a:rPr lang="nl-NL" sz="2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 &lt;-&gt; </a:t>
          </a:r>
          <a:r>
            <a:rPr lang="nl-NL" sz="2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/>
          </a:r>
          <a:br>
            <a:rPr lang="nl-NL" sz="2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nl-NL" sz="2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Non </a:t>
          </a:r>
          <a:r>
            <a:rPr lang="nl-NL" sz="28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deterministic</a:t>
          </a:r>
          <a:r>
            <a:rPr lang="nl-NL" sz="2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nl-NL" sz="2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nl-NL" sz="28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Henshin</a:t>
          </a:r>
          <a:r>
            <a:rPr lang="nl-NL" sz="2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nl-NL" sz="2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454927" y="3996757"/>
        <a:ext cx="6714797" cy="983188"/>
      </dsp:txXfrm>
    </dsp:sp>
    <dsp:sp modelId="{F5034101-5B7D-4FE7-B47A-5A48CF39606B}">
      <dsp:nvSpPr>
        <dsp:cNvPr id="0" name=""/>
        <dsp:cNvSpPr/>
      </dsp:nvSpPr>
      <dsp:spPr>
        <a:xfrm>
          <a:off x="147" y="3873859"/>
          <a:ext cx="1454779" cy="1228985"/>
        </a:xfrm>
        <a:prstGeom prst="roundRect">
          <a:avLst/>
        </a:prstGeom>
        <a:gradFill rotWithShape="0">
          <a:gsLst>
            <a:gs pos="0">
              <a:schemeClr val="accent3">
                <a:hueOff val="11250266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6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6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4400" kern="1200" dirty="0" smtClean="0"/>
            <a:t>4</a:t>
          </a:r>
          <a:endParaRPr lang="nl-NL" sz="4400" kern="1200" dirty="0"/>
        </a:p>
      </dsp:txBody>
      <dsp:txXfrm>
        <a:off x="60141" y="3933853"/>
        <a:ext cx="1334791" cy="11089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nl-NL" sz="1200"/>
            </a:lvl1pPr>
          </a:lstStyle>
          <a:p>
            <a:endParaRPr lang="nl-NL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nl-NL" sz="1200"/>
            </a:lvl1pPr>
          </a:lstStyle>
          <a:p>
            <a:fld id="{D83FDC75-7F73-4A4A-A77C-09AADF00E0EA}" type="datetimeFigureOut">
              <a:rPr lang="nl-NL" smtClean="0"/>
              <a:pPr/>
              <a:t>22/08/14</a:t>
            </a:fld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nl-NL" sz="1200"/>
            </a:lvl1pPr>
          </a:lstStyle>
          <a:p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nl-NL" sz="1200"/>
            </a:lvl1pPr>
          </a:lstStyle>
          <a:p>
            <a:fld id="{459226BF-1F13-42D3-80DC-373E7ADD1EBC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22533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nl-NL"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nl-NL" sz="1200"/>
            </a:lvl1pPr>
          </a:lstStyle>
          <a:p>
            <a:fld id="{48AEF76B-3757-4A0B-AF93-28494465C1DD}" type="datetimeFigureOut">
              <a:rPr lang="en-US"/>
              <a:pPr/>
              <a:t>22/08/14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tekststijlen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nl-NL"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nl-NL" sz="1200"/>
            </a:lvl1pPr>
          </a:lstStyle>
          <a:p>
            <a:fld id="{75693FD4-8F83-4EF7-AC3F-0DC0388986B0}" type="slidenum">
              <a:rPr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73360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nl-NL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nl-NL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nl-NL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nl-NL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nl-NL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nl-NL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nl-NL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nl-NL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nl-NL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 err="1" smtClean="0"/>
              <a:t>Good</a:t>
            </a:r>
            <a:r>
              <a:rPr lang="nl-NL" baseline="0" dirty="0" smtClean="0"/>
              <a:t> </a:t>
            </a:r>
            <a:r>
              <a:rPr lang="nl-NL" baseline="0" dirty="0" err="1" smtClean="0"/>
              <a:t>afternoon</a:t>
            </a:r>
            <a:r>
              <a:rPr lang="nl-NL" baseline="0" dirty="0" smtClean="0"/>
              <a:t> </a:t>
            </a:r>
            <a:r>
              <a:rPr lang="nl-NL" baseline="0" dirty="0" err="1" smtClean="0"/>
              <a:t>everybody</a:t>
            </a:r>
            <a:r>
              <a:rPr lang="nl-NL" baseline="0" dirty="0" smtClean="0"/>
              <a:t>, </a:t>
            </a:r>
            <a:r>
              <a:rPr lang="nl-NL" baseline="0" dirty="0" err="1" smtClean="0"/>
              <a:t>today</a:t>
            </a:r>
            <a:r>
              <a:rPr lang="nl-NL" baseline="0" dirty="0" smtClean="0"/>
              <a:t> I </a:t>
            </a:r>
            <a:r>
              <a:rPr lang="nl-NL" baseline="0" dirty="0" err="1" smtClean="0"/>
              <a:t>will</a:t>
            </a:r>
            <a:r>
              <a:rPr lang="nl-NL" baseline="0" dirty="0" smtClean="0"/>
              <a:t> present </a:t>
            </a:r>
            <a:r>
              <a:rPr lang="nl-NL" baseline="0" dirty="0" err="1" smtClean="0"/>
              <a:t>my</a:t>
            </a:r>
            <a:r>
              <a:rPr lang="nl-NL" baseline="0" dirty="0" smtClean="0"/>
              <a:t> project </a:t>
            </a:r>
            <a:r>
              <a:rPr lang="nl-NL" baseline="0" dirty="0" err="1" smtClean="0"/>
              <a:t>for</a:t>
            </a:r>
            <a:r>
              <a:rPr lang="nl-NL" baseline="0" dirty="0" smtClean="0"/>
              <a:t> the Model </a:t>
            </a:r>
            <a:r>
              <a:rPr lang="nl-NL" baseline="0" dirty="0" err="1" smtClean="0"/>
              <a:t>Driven</a:t>
            </a:r>
            <a:r>
              <a:rPr lang="nl-NL" baseline="0" dirty="0" smtClean="0"/>
              <a:t> Engineering course.</a:t>
            </a:r>
          </a:p>
          <a:p>
            <a:endParaRPr lang="nl-NL" baseline="0" dirty="0" smtClean="0"/>
          </a:p>
          <a:p>
            <a:r>
              <a:rPr lang="nl-NL" baseline="0" dirty="0" smtClean="0"/>
              <a:t>The </a:t>
            </a:r>
            <a:r>
              <a:rPr lang="nl-NL" baseline="0" dirty="0" err="1" smtClean="0"/>
              <a:t>title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says</a:t>
            </a:r>
            <a:r>
              <a:rPr lang="nl-NL" baseline="0" dirty="0" smtClean="0"/>
              <a:t> </a:t>
            </a:r>
            <a:r>
              <a:rPr lang="nl-NL" baseline="0" dirty="0" err="1" smtClean="0"/>
              <a:t>it</a:t>
            </a:r>
            <a:r>
              <a:rPr lang="nl-NL" baseline="0" dirty="0" smtClean="0"/>
              <a:t> </a:t>
            </a:r>
            <a:r>
              <a:rPr lang="nl-NL" baseline="0" dirty="0" err="1" smtClean="0"/>
              <a:t>all</a:t>
            </a:r>
            <a:r>
              <a:rPr lang="nl-NL" baseline="0" dirty="0" smtClean="0"/>
              <a:t>: </a:t>
            </a:r>
            <a:r>
              <a:rPr lang="nl-NL" baseline="0" dirty="0" err="1" smtClean="0"/>
              <a:t>Role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Playing</a:t>
            </a:r>
            <a:r>
              <a:rPr lang="nl-NL" baseline="0" dirty="0" smtClean="0"/>
              <a:t> Game </a:t>
            </a:r>
            <a:r>
              <a:rPr lang="nl-NL" baseline="0" dirty="0" err="1" smtClean="0"/>
              <a:t>modeling</a:t>
            </a:r>
            <a:r>
              <a:rPr lang="nl-NL" baseline="0" dirty="0" smtClean="0"/>
              <a:t> </a:t>
            </a:r>
            <a:r>
              <a:rPr lang="nl-NL" baseline="0" dirty="0" err="1" smtClean="0"/>
              <a:t>by</a:t>
            </a:r>
            <a:r>
              <a:rPr lang="nl-NL" baseline="0" dirty="0" smtClean="0"/>
              <a:t> </a:t>
            </a:r>
            <a:r>
              <a:rPr lang="nl-NL" baseline="0" dirty="0" err="1" smtClean="0"/>
              <a:t>using</a:t>
            </a:r>
            <a:r>
              <a:rPr lang="nl-NL" baseline="0" dirty="0" smtClean="0"/>
              <a:t> </a:t>
            </a:r>
            <a:r>
              <a:rPr lang="nl-NL" baseline="0" dirty="0" err="1" smtClean="0"/>
              <a:t>Henshin</a:t>
            </a:r>
            <a:r>
              <a:rPr lang="nl-NL" baseline="0" dirty="0" smtClean="0"/>
              <a:t>. 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nl-NL" smtClean="0"/>
              <a:pPr/>
              <a:t>1</a:t>
            </a:fld>
            <a:endParaRPr lang="nl-N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An</a:t>
            </a:r>
            <a:r>
              <a:rPr lang="nl-NL" baseline="0" dirty="0" smtClean="0"/>
              <a:t> </a:t>
            </a:r>
            <a:r>
              <a:rPr lang="nl-NL" baseline="0" dirty="0" err="1" smtClean="0"/>
              <a:t>example</a:t>
            </a:r>
            <a:r>
              <a:rPr lang="nl-NL" baseline="0" dirty="0" smtClean="0"/>
              <a:t> of a </a:t>
            </a:r>
            <a:r>
              <a:rPr lang="nl-NL" baseline="0" dirty="0" err="1" smtClean="0"/>
              <a:t>normal</a:t>
            </a:r>
            <a:r>
              <a:rPr lang="nl-NL" baseline="0" dirty="0" smtClean="0"/>
              <a:t> </a:t>
            </a:r>
            <a:r>
              <a:rPr lang="nl-NL" baseline="0" dirty="0" err="1" smtClean="0"/>
              <a:t>rule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and</a:t>
            </a:r>
            <a:r>
              <a:rPr lang="nl-NL" baseline="0" dirty="0" smtClean="0"/>
              <a:t> of a </a:t>
            </a:r>
            <a:r>
              <a:rPr lang="nl-NL" baseline="0" dirty="0" err="1" smtClean="0"/>
              <a:t>conditional</a:t>
            </a:r>
            <a:r>
              <a:rPr lang="nl-NL" baseline="0" dirty="0" smtClean="0"/>
              <a:t> unit (</a:t>
            </a:r>
            <a:r>
              <a:rPr lang="nl-NL" baseline="0" dirty="0" err="1" smtClean="0"/>
              <a:t>if</a:t>
            </a:r>
            <a:r>
              <a:rPr lang="nl-NL" baseline="0" dirty="0" smtClean="0"/>
              <a:t> </a:t>
            </a:r>
            <a:r>
              <a:rPr lang="nl-NL" baseline="0" dirty="0" err="1" smtClean="0"/>
              <a:t>then</a:t>
            </a:r>
            <a:r>
              <a:rPr lang="nl-NL" baseline="0" dirty="0" smtClean="0"/>
              <a:t> </a:t>
            </a:r>
            <a:r>
              <a:rPr lang="nl-NL" baseline="0" dirty="0" err="1" smtClean="0"/>
              <a:t>else</a:t>
            </a:r>
            <a:r>
              <a:rPr lang="nl-NL" baseline="0" dirty="0" smtClean="0"/>
              <a:t>)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nl-NL" smtClean="0"/>
              <a:pPr/>
              <a:t>10</a:t>
            </a:fld>
            <a:endParaRPr lang="nl-NL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 smtClean="0"/>
              <a:t>Sequential</a:t>
            </a:r>
            <a:r>
              <a:rPr lang="nl-NL" dirty="0" smtClean="0"/>
              <a:t> unit, </a:t>
            </a:r>
            <a:r>
              <a:rPr lang="nl-NL" dirty="0" err="1" smtClean="0"/>
              <a:t>loopunit</a:t>
            </a:r>
            <a:r>
              <a:rPr lang="nl-NL" dirty="0" smtClean="0"/>
              <a:t> </a:t>
            </a:r>
            <a:r>
              <a:rPr lang="nl-NL" dirty="0" err="1" smtClean="0"/>
              <a:t>and</a:t>
            </a:r>
            <a:r>
              <a:rPr lang="nl-NL" dirty="0" smtClean="0"/>
              <a:t> independent</a:t>
            </a:r>
            <a:r>
              <a:rPr lang="nl-NL" baseline="0" dirty="0" smtClean="0"/>
              <a:t> unit (</a:t>
            </a:r>
            <a:r>
              <a:rPr lang="nl-NL" baseline="0" dirty="0" err="1" smtClean="0"/>
              <a:t>randomize</a:t>
            </a:r>
            <a:r>
              <a:rPr lang="nl-NL" baseline="0" dirty="0" smtClean="0"/>
              <a:t>)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nl-NL" smtClean="0"/>
              <a:pPr/>
              <a:t>11</a:t>
            </a:fld>
            <a:endParaRPr lang="nl-NL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 smtClean="0"/>
              <a:t>Transformation</a:t>
            </a:r>
            <a:r>
              <a:rPr lang="nl-NL" baseline="0" dirty="0" smtClean="0"/>
              <a:t> preview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nl-NL" smtClean="0"/>
              <a:pPr/>
              <a:t>12</a:t>
            </a:fld>
            <a:endParaRPr lang="nl-NL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nl-NL" dirty="0" smtClean="0"/>
              <a:t>We </a:t>
            </a:r>
            <a:r>
              <a:rPr lang="nl-NL" dirty="0" err="1" smtClean="0"/>
              <a:t>now</a:t>
            </a:r>
            <a:r>
              <a:rPr lang="nl-NL" dirty="0" smtClean="0"/>
              <a:t> continue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with</a:t>
            </a:r>
            <a:r>
              <a:rPr lang="nl-NL" baseline="0" dirty="0" smtClean="0"/>
              <a:t> the RPG </a:t>
            </a:r>
            <a:r>
              <a:rPr lang="nl-NL" baseline="0" dirty="0" err="1" smtClean="0"/>
              <a:t>to</a:t>
            </a:r>
            <a:r>
              <a:rPr lang="nl-NL" baseline="0" dirty="0" smtClean="0"/>
              <a:t> </a:t>
            </a:r>
            <a:r>
              <a:rPr lang="nl-NL" baseline="0" dirty="0" err="1" smtClean="0"/>
              <a:t>PetriNet</a:t>
            </a:r>
            <a:r>
              <a:rPr lang="nl-NL" baseline="0" dirty="0" smtClean="0"/>
              <a:t> modeling.</a:t>
            </a:r>
          </a:p>
          <a:p>
            <a:pPr>
              <a:lnSpc>
                <a:spcPct val="80000"/>
              </a:lnSpc>
            </a:pPr>
            <a:endParaRPr lang="nl-NL" baseline="0" dirty="0" smtClean="0"/>
          </a:p>
          <a:p>
            <a:pPr>
              <a:lnSpc>
                <a:spcPct val="80000"/>
              </a:lnSpc>
            </a:pPr>
            <a:endParaRPr lang="nl-NL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nl-NL" smtClean="0"/>
              <a:pPr/>
              <a:t>13</a:t>
            </a:fld>
            <a:endParaRPr lang="nl-NL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nl-NL"/>
            </a:pPr>
            <a:r>
              <a:rPr lang="nl-NL" sz="1200" dirty="0" err="1" smtClean="0"/>
              <a:t>PetriNet</a:t>
            </a:r>
            <a:r>
              <a:rPr lang="nl-NL" sz="1200" baseline="0" dirty="0" smtClean="0"/>
              <a:t> </a:t>
            </a:r>
            <a:r>
              <a:rPr lang="nl-NL" sz="1200" baseline="0" dirty="0" err="1" smtClean="0"/>
              <a:t>ecore</a:t>
            </a:r>
            <a:r>
              <a:rPr lang="nl-NL" sz="1200" baseline="0" dirty="0" smtClean="0"/>
              <a:t> model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nl-NL" smtClean="0"/>
              <a:pPr/>
              <a:t>14</a:t>
            </a:fld>
            <a:endParaRPr lang="nl-NL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 smtClean="0"/>
              <a:t>Rpg</a:t>
            </a:r>
            <a:r>
              <a:rPr lang="nl-NL" dirty="0" smtClean="0"/>
              <a:t> </a:t>
            </a:r>
            <a:r>
              <a:rPr lang="nl-NL" dirty="0" err="1" smtClean="0"/>
              <a:t>to</a:t>
            </a:r>
            <a:r>
              <a:rPr lang="nl-NL" dirty="0" smtClean="0"/>
              <a:t> </a:t>
            </a:r>
            <a:r>
              <a:rPr lang="nl-NL" dirty="0" err="1" smtClean="0"/>
              <a:t>petrinet</a:t>
            </a:r>
            <a:r>
              <a:rPr lang="nl-NL" dirty="0" smtClean="0"/>
              <a:t> </a:t>
            </a:r>
            <a:r>
              <a:rPr lang="nl-NL" dirty="0" err="1" smtClean="0"/>
              <a:t>rules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nl-NL" smtClean="0"/>
              <a:pPr/>
              <a:t>15</a:t>
            </a:fld>
            <a:endParaRPr lang="nl-NL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 smtClean="0"/>
              <a:t>Example</a:t>
            </a:r>
            <a:r>
              <a:rPr lang="nl-NL" dirty="0" smtClean="0"/>
              <a:t> of a</a:t>
            </a:r>
            <a:r>
              <a:rPr lang="nl-NL" baseline="0" dirty="0" smtClean="0"/>
              <a:t> </a:t>
            </a:r>
            <a:r>
              <a:rPr lang="nl-NL" baseline="0" dirty="0" err="1" smtClean="0"/>
              <a:t>rpg</a:t>
            </a:r>
            <a:r>
              <a:rPr lang="nl-NL" baseline="0" dirty="0" smtClean="0"/>
              <a:t> </a:t>
            </a:r>
            <a:r>
              <a:rPr lang="nl-NL" baseline="0" dirty="0" err="1" smtClean="0"/>
              <a:t>to</a:t>
            </a:r>
            <a:r>
              <a:rPr lang="nl-NL" baseline="0" dirty="0" smtClean="0"/>
              <a:t> </a:t>
            </a:r>
            <a:r>
              <a:rPr lang="nl-NL" baseline="0" dirty="0" err="1" smtClean="0"/>
              <a:t>petrinet</a:t>
            </a:r>
            <a:r>
              <a:rPr lang="nl-NL" baseline="0" dirty="0" smtClean="0"/>
              <a:t> </a:t>
            </a:r>
            <a:r>
              <a:rPr lang="nl-NL" baseline="0" dirty="0" err="1" smtClean="0"/>
              <a:t>rule</a:t>
            </a:r>
            <a:r>
              <a:rPr lang="nl-NL" baseline="0" dirty="0" smtClean="0"/>
              <a:t>, </a:t>
            </a:r>
            <a:r>
              <a:rPr lang="nl-NL" baseline="0" dirty="0" err="1" smtClean="0"/>
              <a:t>explain</a:t>
            </a:r>
            <a:r>
              <a:rPr lang="nl-NL" baseline="0" dirty="0" smtClean="0"/>
              <a:t> !!!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nl-NL" smtClean="0"/>
              <a:pPr/>
              <a:t>16</a:t>
            </a:fld>
            <a:endParaRPr lang="nl-NL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nl-NL" baseline="0" dirty="0" smtClean="0"/>
              <a:t>Last we </a:t>
            </a:r>
            <a:r>
              <a:rPr lang="nl-NL" baseline="0" dirty="0" err="1" smtClean="0"/>
              <a:t>will</a:t>
            </a:r>
            <a:r>
              <a:rPr lang="nl-NL" baseline="0" dirty="0" smtClean="0"/>
              <a:t> </a:t>
            </a:r>
            <a:r>
              <a:rPr lang="nl-NL" baseline="0" dirty="0" err="1" smtClean="0"/>
              <a:t>compare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atompm</a:t>
            </a:r>
            <a:r>
              <a:rPr lang="nl-NL" baseline="0" dirty="0" smtClean="0"/>
              <a:t> </a:t>
            </a:r>
            <a:r>
              <a:rPr lang="nl-NL" baseline="0" dirty="0" err="1" smtClean="0"/>
              <a:t>with</a:t>
            </a:r>
            <a:r>
              <a:rPr lang="nl-NL" baseline="0" dirty="0" smtClean="0"/>
              <a:t> </a:t>
            </a:r>
            <a:r>
              <a:rPr lang="nl-NL" baseline="0" dirty="0" err="1" smtClean="0"/>
              <a:t>henshin</a:t>
            </a:r>
            <a:r>
              <a:rPr lang="nl-NL" baseline="0" dirty="0" smtClean="0"/>
              <a:t> </a:t>
            </a:r>
            <a:r>
              <a:rPr lang="nl-NL" baseline="0" dirty="0" err="1" smtClean="0"/>
              <a:t>and</a:t>
            </a:r>
            <a:r>
              <a:rPr lang="nl-NL" baseline="0" dirty="0" smtClean="0"/>
              <a:t> draw </a:t>
            </a:r>
            <a:r>
              <a:rPr lang="nl-NL" baseline="0" dirty="0" err="1" smtClean="0"/>
              <a:t>some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conclusions</a:t>
            </a:r>
            <a:endParaRPr lang="nl-NL" baseline="0" dirty="0" smtClean="0"/>
          </a:p>
          <a:p>
            <a:pPr>
              <a:lnSpc>
                <a:spcPct val="80000"/>
              </a:lnSpc>
            </a:pPr>
            <a:endParaRPr lang="nl-NL" baseline="0" dirty="0" smtClean="0"/>
          </a:p>
          <a:p>
            <a:pPr>
              <a:lnSpc>
                <a:spcPct val="80000"/>
              </a:lnSpc>
            </a:pPr>
            <a:endParaRPr lang="nl-NL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nl-NL" smtClean="0"/>
              <a:pPr/>
              <a:t>17</a:t>
            </a:fld>
            <a:endParaRPr lang="nl-NL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2" spcCol="182880">
            <a:noAutofit/>
          </a:bodyPr>
          <a:lstStyle/>
          <a:p>
            <a:pPr marL="228600" indent="-228600">
              <a:buFont typeface="+mj-lt"/>
              <a:buNone/>
            </a:pPr>
            <a:endParaRPr lang="nl-NL" sz="1200" dirty="0"/>
          </a:p>
        </p:txBody>
      </p:sp>
      <p:sp>
        <p:nvSpPr>
          <p:cNvPr id="5" name="Slide Image Placeholder 4"/>
          <p:cNvSpPr>
            <a:spLocks noGrp="1" noRot="1" noChangeAspect="1"/>
          </p:cNvSpPr>
          <p:nvPr>
            <p:ph type="sldImg"/>
          </p:nvPr>
        </p:nvSpPr>
        <p:spPr>
          <a:xfrm>
            <a:off x="539750" y="503238"/>
            <a:ext cx="3143250" cy="2359025"/>
          </a:xfr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2" spcCol="182880">
            <a:noAutofit/>
          </a:bodyPr>
          <a:lstStyle/>
          <a:p>
            <a:pPr marL="228600" indent="-228600">
              <a:buFont typeface="+mj-lt"/>
              <a:buNone/>
            </a:pPr>
            <a:endParaRPr lang="nl-NL" sz="1200" dirty="0"/>
          </a:p>
        </p:txBody>
      </p:sp>
      <p:sp>
        <p:nvSpPr>
          <p:cNvPr id="5" name="Slide Image Placeholder 4"/>
          <p:cNvSpPr>
            <a:spLocks noGrp="1" noRot="1" noChangeAspect="1"/>
          </p:cNvSpPr>
          <p:nvPr>
            <p:ph type="sldImg"/>
          </p:nvPr>
        </p:nvSpPr>
        <p:spPr>
          <a:xfrm>
            <a:off x="539750" y="503238"/>
            <a:ext cx="3143250" cy="2359025"/>
          </a:xfr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nl-NL" dirty="0" err="1" smtClean="0"/>
              <a:t>Here</a:t>
            </a:r>
            <a:r>
              <a:rPr lang="nl-NL" baseline="0" dirty="0" smtClean="0"/>
              <a:t> is a small slide </a:t>
            </a:r>
            <a:r>
              <a:rPr lang="nl-NL" baseline="0" dirty="0" err="1" smtClean="0"/>
              <a:t>with</a:t>
            </a:r>
            <a:r>
              <a:rPr lang="nl-NL" baseline="0" dirty="0" smtClean="0"/>
              <a:t> the contents of </a:t>
            </a:r>
            <a:r>
              <a:rPr lang="nl-NL" baseline="0" dirty="0" err="1" smtClean="0"/>
              <a:t>this</a:t>
            </a:r>
            <a:r>
              <a:rPr lang="nl-NL" baseline="0" dirty="0" smtClean="0"/>
              <a:t> </a:t>
            </a:r>
            <a:r>
              <a:rPr lang="nl-NL" baseline="0" dirty="0" err="1" smtClean="0"/>
              <a:t>presentation</a:t>
            </a:r>
            <a:r>
              <a:rPr lang="nl-NL" baseline="0" dirty="0" smtClean="0"/>
              <a:t>. </a:t>
            </a:r>
          </a:p>
          <a:p>
            <a:pPr>
              <a:lnSpc>
                <a:spcPct val="80000"/>
              </a:lnSpc>
            </a:pPr>
            <a:r>
              <a:rPr lang="nl-NL" baseline="0" dirty="0" smtClean="0"/>
              <a:t>First I </a:t>
            </a:r>
            <a:r>
              <a:rPr lang="nl-NL" baseline="0" dirty="0" err="1" smtClean="0"/>
              <a:t>will</a:t>
            </a:r>
            <a:r>
              <a:rPr lang="nl-NL" baseline="0" dirty="0" smtClean="0"/>
              <a:t> </a:t>
            </a:r>
            <a:r>
              <a:rPr lang="nl-NL" baseline="0" dirty="0" err="1" smtClean="0"/>
              <a:t>give</a:t>
            </a:r>
            <a:r>
              <a:rPr lang="nl-NL" baseline="0" dirty="0" smtClean="0"/>
              <a:t> a small </a:t>
            </a:r>
            <a:r>
              <a:rPr lang="nl-NL" baseline="0" dirty="0" err="1" smtClean="0"/>
              <a:t>introduction</a:t>
            </a:r>
            <a:r>
              <a:rPr lang="nl-NL" baseline="0" dirty="0" smtClean="0"/>
              <a:t> of the </a:t>
            </a:r>
            <a:r>
              <a:rPr lang="nl-NL" baseline="0" dirty="0" err="1" smtClean="0"/>
              <a:t>two</a:t>
            </a:r>
            <a:r>
              <a:rPr lang="nl-NL" baseline="0" dirty="0" smtClean="0"/>
              <a:t> tools </a:t>
            </a:r>
            <a:r>
              <a:rPr lang="nl-NL" baseline="0" dirty="0" err="1" smtClean="0"/>
              <a:t>I’ll</a:t>
            </a:r>
            <a:r>
              <a:rPr lang="nl-NL" baseline="0" dirty="0" smtClean="0"/>
              <a:t> </a:t>
            </a:r>
            <a:r>
              <a:rPr lang="nl-NL" baseline="0" dirty="0" err="1" smtClean="0"/>
              <a:t>be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discussing</a:t>
            </a:r>
            <a:r>
              <a:rPr lang="nl-NL" baseline="0" dirty="0" smtClean="0"/>
              <a:t>, </a:t>
            </a:r>
            <a:r>
              <a:rPr lang="nl-NL" baseline="0" dirty="0" err="1" smtClean="0"/>
              <a:t>secondly</a:t>
            </a:r>
            <a:r>
              <a:rPr lang="nl-NL" baseline="0" dirty="0" smtClean="0"/>
              <a:t> I continue </a:t>
            </a:r>
            <a:r>
              <a:rPr lang="nl-NL" baseline="0" dirty="0" err="1" smtClean="0"/>
              <a:t>with</a:t>
            </a:r>
            <a:r>
              <a:rPr lang="nl-NL" baseline="0" dirty="0" smtClean="0"/>
              <a:t> the </a:t>
            </a:r>
            <a:r>
              <a:rPr lang="nl-NL" baseline="0" dirty="0" err="1" smtClean="0"/>
              <a:t>role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playing</a:t>
            </a:r>
            <a:r>
              <a:rPr lang="nl-NL" baseline="0" dirty="0" smtClean="0"/>
              <a:t> game or RPG </a:t>
            </a:r>
            <a:r>
              <a:rPr lang="nl-NL" baseline="0" dirty="0" err="1" smtClean="0"/>
              <a:t>modeling</a:t>
            </a:r>
            <a:r>
              <a:rPr lang="nl-NL" baseline="0" dirty="0" smtClean="0"/>
              <a:t> </a:t>
            </a:r>
            <a:r>
              <a:rPr lang="nl-NL" baseline="0" dirty="0" err="1" smtClean="0"/>
              <a:t>with</a:t>
            </a:r>
            <a:r>
              <a:rPr lang="nl-NL" baseline="0" dirty="0" smtClean="0"/>
              <a:t> the </a:t>
            </a:r>
            <a:r>
              <a:rPr lang="nl-NL" baseline="0" dirty="0" err="1" smtClean="0"/>
              <a:t>Henshin</a:t>
            </a:r>
            <a:r>
              <a:rPr lang="nl-NL" baseline="0" dirty="0" smtClean="0"/>
              <a:t> tool.</a:t>
            </a:r>
          </a:p>
          <a:p>
            <a:pPr>
              <a:lnSpc>
                <a:spcPct val="80000"/>
              </a:lnSpc>
            </a:pPr>
            <a:r>
              <a:rPr lang="nl-NL" baseline="0" dirty="0" smtClean="0"/>
              <a:t>The </a:t>
            </a:r>
            <a:r>
              <a:rPr lang="nl-NL" baseline="0" dirty="0" err="1" smtClean="0"/>
              <a:t>third</a:t>
            </a:r>
            <a:r>
              <a:rPr lang="nl-NL" baseline="0" dirty="0" smtClean="0"/>
              <a:t> </a:t>
            </a:r>
            <a:r>
              <a:rPr lang="nl-NL" baseline="0" dirty="0" err="1" smtClean="0"/>
              <a:t>section</a:t>
            </a:r>
            <a:r>
              <a:rPr lang="nl-NL" baseline="0" dirty="0" smtClean="0"/>
              <a:t> wil </a:t>
            </a:r>
            <a:r>
              <a:rPr lang="nl-NL" baseline="0" dirty="0" err="1" smtClean="0"/>
              <a:t>give</a:t>
            </a:r>
            <a:r>
              <a:rPr lang="nl-NL" baseline="0" dirty="0" smtClean="0"/>
              <a:t> a closer look at the RPG </a:t>
            </a:r>
            <a:r>
              <a:rPr lang="nl-NL" baseline="0" dirty="0" err="1" smtClean="0"/>
              <a:t>to</a:t>
            </a:r>
            <a:r>
              <a:rPr lang="nl-NL" baseline="0" dirty="0" smtClean="0"/>
              <a:t> </a:t>
            </a:r>
            <a:r>
              <a:rPr lang="nl-NL" baseline="0" dirty="0" err="1" smtClean="0"/>
              <a:t>petrinet</a:t>
            </a:r>
            <a:r>
              <a:rPr lang="nl-NL" baseline="0" dirty="0" smtClean="0"/>
              <a:t> modeling.</a:t>
            </a:r>
          </a:p>
          <a:p>
            <a:pPr>
              <a:lnSpc>
                <a:spcPct val="80000"/>
              </a:lnSpc>
            </a:pPr>
            <a:r>
              <a:rPr lang="nl-NL" baseline="0" dirty="0" err="1" smtClean="0"/>
              <a:t>Finally</a:t>
            </a:r>
            <a:r>
              <a:rPr lang="nl-NL" baseline="0" dirty="0" smtClean="0"/>
              <a:t> I </a:t>
            </a:r>
            <a:r>
              <a:rPr lang="nl-NL" baseline="0" dirty="0" err="1" smtClean="0"/>
              <a:t>will</a:t>
            </a:r>
            <a:r>
              <a:rPr lang="nl-NL" baseline="0" dirty="0" smtClean="0"/>
              <a:t> </a:t>
            </a:r>
            <a:r>
              <a:rPr lang="nl-NL" baseline="0" dirty="0" err="1" smtClean="0"/>
              <a:t>compare</a:t>
            </a:r>
            <a:r>
              <a:rPr lang="nl-NL" baseline="0" dirty="0" smtClean="0"/>
              <a:t> the </a:t>
            </a:r>
            <a:r>
              <a:rPr lang="nl-NL" baseline="0" dirty="0" err="1" smtClean="0"/>
              <a:t>two</a:t>
            </a:r>
            <a:r>
              <a:rPr lang="nl-NL" baseline="0" dirty="0" smtClean="0"/>
              <a:t> tools </a:t>
            </a:r>
            <a:r>
              <a:rPr lang="nl-NL" baseline="0" dirty="0" err="1" smtClean="0"/>
              <a:t>and</a:t>
            </a:r>
            <a:r>
              <a:rPr lang="nl-NL" baseline="0" dirty="0" smtClean="0"/>
              <a:t> </a:t>
            </a:r>
            <a:r>
              <a:rPr lang="nl-NL" baseline="0" dirty="0" err="1" smtClean="0"/>
              <a:t>give</a:t>
            </a:r>
            <a:r>
              <a:rPr lang="nl-NL" baseline="0" dirty="0" smtClean="0"/>
              <a:t> a small </a:t>
            </a:r>
            <a:r>
              <a:rPr lang="nl-NL" baseline="0" dirty="0" err="1" smtClean="0"/>
              <a:t>conlusion</a:t>
            </a:r>
            <a:r>
              <a:rPr lang="nl-NL" baseline="0" dirty="0" smtClean="0"/>
              <a:t>.</a:t>
            </a:r>
            <a:endParaRPr lang="nl-NL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nl-NL" smtClean="0"/>
              <a:pPr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3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nl-NL" dirty="0" smtClean="0"/>
              <a:t>Microsoft </a:t>
            </a:r>
            <a:r>
              <a:rPr lang="nl-NL" b="1" dirty="0" smtClean="0"/>
              <a:t>Technisch onovertroffen</a:t>
            </a:r>
            <a:endParaRPr lang="nl-NL" dirty="0" smtClean="0"/>
          </a:p>
        </p:txBody>
      </p:sp>
      <p:sp>
        <p:nvSpPr>
          <p:cNvPr id="41987" name="Rectangle 25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nl-NL" dirty="0" smtClean="0"/>
              <a:t>Microsoft Vertrouwelijk</a:t>
            </a:r>
          </a:p>
        </p:txBody>
      </p:sp>
      <p:sp>
        <p:nvSpPr>
          <p:cNvPr id="41988" name="Rectangle 26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B44A5F-6CE4-493C-A0D7-6834FF76660C}" type="slidenum">
              <a:rPr lang="nl-NL" smtClean="0"/>
              <a:pPr/>
              <a:t>20</a:t>
            </a:fld>
            <a:endParaRPr lang="nl-NL" dirty="0" smtClean="0"/>
          </a:p>
        </p:txBody>
      </p:sp>
      <p:sp>
        <p:nvSpPr>
          <p:cNvPr id="419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450850"/>
            <a:ext cx="4572000" cy="3429000"/>
          </a:xfrm>
          <a:ln/>
        </p:spPr>
      </p:sp>
      <p:sp>
        <p:nvSpPr>
          <p:cNvPr id="419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7492" y="4130104"/>
            <a:ext cx="6261652" cy="4554823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nl-NL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nl-NL" dirty="0" smtClean="0"/>
              <a:t>First</a:t>
            </a:r>
            <a:r>
              <a:rPr lang="nl-NL" baseline="0" dirty="0" smtClean="0"/>
              <a:t> we </a:t>
            </a:r>
            <a:r>
              <a:rPr lang="nl-NL" baseline="0" dirty="0" err="1" smtClean="0"/>
              <a:t>will</a:t>
            </a:r>
            <a:r>
              <a:rPr lang="nl-NL" baseline="0" dirty="0" smtClean="0"/>
              <a:t> start </a:t>
            </a:r>
            <a:r>
              <a:rPr lang="nl-NL" baseline="0" dirty="0" err="1" smtClean="0"/>
              <a:t>with</a:t>
            </a:r>
            <a:r>
              <a:rPr lang="nl-NL" baseline="0" dirty="0" smtClean="0"/>
              <a:t> the </a:t>
            </a:r>
            <a:r>
              <a:rPr lang="nl-NL" baseline="0" dirty="0" err="1" smtClean="0"/>
              <a:t>introduction</a:t>
            </a:r>
            <a:r>
              <a:rPr lang="nl-NL" baseline="0" dirty="0" smtClean="0"/>
              <a:t> of the </a:t>
            </a:r>
            <a:r>
              <a:rPr lang="nl-NL" baseline="0" dirty="0" err="1" smtClean="0"/>
              <a:t>two</a:t>
            </a:r>
            <a:r>
              <a:rPr lang="nl-NL" baseline="0" dirty="0" smtClean="0"/>
              <a:t> tools we </a:t>
            </a:r>
            <a:r>
              <a:rPr lang="nl-NL" baseline="0" dirty="0" err="1" smtClean="0"/>
              <a:t>will</a:t>
            </a:r>
            <a:r>
              <a:rPr lang="nl-NL" baseline="0" dirty="0" smtClean="0"/>
              <a:t> </a:t>
            </a:r>
            <a:r>
              <a:rPr lang="nl-NL" baseline="0" dirty="0" err="1" smtClean="0"/>
              <a:t>compare</a:t>
            </a:r>
            <a:r>
              <a:rPr lang="nl-NL" baseline="0" dirty="0" smtClean="0"/>
              <a:t> in the end.</a:t>
            </a:r>
          </a:p>
          <a:p>
            <a:pPr>
              <a:lnSpc>
                <a:spcPct val="80000"/>
              </a:lnSpc>
            </a:pPr>
            <a:endParaRPr lang="nl-NL" baseline="0" dirty="0" smtClean="0"/>
          </a:p>
          <a:p>
            <a:pPr>
              <a:lnSpc>
                <a:spcPct val="80000"/>
              </a:lnSpc>
            </a:pPr>
            <a:endParaRPr lang="nl-NL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nl-NL" smtClean="0"/>
              <a:pPr/>
              <a:t>3</a:t>
            </a:fld>
            <a:endParaRPr lang="nl-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First</a:t>
            </a:r>
            <a:r>
              <a:rPr lang="nl-NL" baseline="0" dirty="0" smtClean="0"/>
              <a:t> I </a:t>
            </a:r>
            <a:r>
              <a:rPr lang="nl-NL" baseline="0" dirty="0" err="1" smtClean="0"/>
              <a:t>will</a:t>
            </a:r>
            <a:r>
              <a:rPr lang="nl-NL" baseline="0" dirty="0" smtClean="0"/>
              <a:t> </a:t>
            </a:r>
            <a:r>
              <a:rPr lang="nl-NL" baseline="0" dirty="0" err="1" smtClean="0"/>
              <a:t>give</a:t>
            </a:r>
            <a:r>
              <a:rPr lang="nl-NL" baseline="0" dirty="0" smtClean="0"/>
              <a:t> a small </a:t>
            </a:r>
            <a:r>
              <a:rPr lang="nl-NL" baseline="0" dirty="0" err="1" smtClean="0"/>
              <a:t>and</a:t>
            </a:r>
            <a:r>
              <a:rPr lang="nl-NL" baseline="0" dirty="0" smtClean="0"/>
              <a:t> </a:t>
            </a:r>
            <a:r>
              <a:rPr lang="nl-NL" baseline="0" dirty="0" err="1" smtClean="0"/>
              <a:t>quick</a:t>
            </a:r>
            <a:r>
              <a:rPr lang="nl-NL" baseline="0" dirty="0" smtClean="0"/>
              <a:t> </a:t>
            </a:r>
            <a:r>
              <a:rPr lang="nl-NL" baseline="0" dirty="0" err="1" smtClean="0"/>
              <a:t>introduction</a:t>
            </a:r>
            <a:r>
              <a:rPr lang="nl-NL" baseline="0" dirty="0" smtClean="0"/>
              <a:t> </a:t>
            </a:r>
            <a:r>
              <a:rPr lang="nl-NL" baseline="0" dirty="0" err="1" smtClean="0"/>
              <a:t>ot</a:t>
            </a:r>
            <a:r>
              <a:rPr lang="nl-NL" baseline="0" dirty="0" smtClean="0"/>
              <a:t> </a:t>
            </a:r>
            <a:r>
              <a:rPr lang="nl-NL" baseline="0" dirty="0" err="1" smtClean="0"/>
              <a:t>AToMPM</a:t>
            </a:r>
            <a:r>
              <a:rPr lang="nl-NL" baseline="0" dirty="0" smtClean="0"/>
              <a:t>, </a:t>
            </a:r>
            <a:r>
              <a:rPr lang="nl-NL" baseline="0" dirty="0" err="1" smtClean="0"/>
              <a:t>which</a:t>
            </a:r>
            <a:r>
              <a:rPr lang="nl-NL" baseline="0" dirty="0" smtClean="0"/>
              <a:t> is a tool </a:t>
            </a:r>
            <a:r>
              <a:rPr lang="nl-NL" baseline="0" dirty="0" err="1" smtClean="0"/>
              <a:t>all</a:t>
            </a:r>
            <a:r>
              <a:rPr lang="nl-NL" baseline="0" dirty="0" smtClean="0"/>
              <a:t> of </a:t>
            </a:r>
            <a:r>
              <a:rPr lang="nl-NL" baseline="0" dirty="0" err="1" smtClean="0"/>
              <a:t>you</a:t>
            </a:r>
            <a:r>
              <a:rPr lang="nl-NL" baseline="0" dirty="0" smtClean="0"/>
              <a:t> </a:t>
            </a:r>
            <a:r>
              <a:rPr lang="nl-NL" baseline="0" dirty="0" err="1" smtClean="0"/>
              <a:t>know</a:t>
            </a:r>
            <a:r>
              <a:rPr lang="nl-NL" baseline="0" dirty="0" smtClean="0"/>
              <a:t> </a:t>
            </a:r>
            <a:r>
              <a:rPr lang="nl-NL" baseline="0" dirty="0" err="1" smtClean="0"/>
              <a:t>and</a:t>
            </a:r>
            <a:r>
              <a:rPr lang="nl-NL" baseline="0" dirty="0" smtClean="0"/>
              <a:t> have </a:t>
            </a:r>
            <a:r>
              <a:rPr lang="nl-NL" baseline="0" dirty="0" err="1" smtClean="0"/>
              <a:t>used</a:t>
            </a:r>
            <a:r>
              <a:rPr lang="nl-NL" baseline="0" dirty="0" smtClean="0"/>
              <a:t> </a:t>
            </a:r>
            <a:r>
              <a:rPr lang="nl-NL" baseline="0" dirty="0" err="1" smtClean="0"/>
              <a:t>during</a:t>
            </a:r>
            <a:r>
              <a:rPr lang="nl-NL" baseline="0" dirty="0" smtClean="0"/>
              <a:t> the Model </a:t>
            </a:r>
            <a:r>
              <a:rPr lang="nl-NL" baseline="0" dirty="0" err="1" smtClean="0"/>
              <a:t>Driven</a:t>
            </a:r>
            <a:r>
              <a:rPr lang="nl-NL" baseline="0" dirty="0" smtClean="0"/>
              <a:t> Engineering course.</a:t>
            </a:r>
          </a:p>
          <a:p>
            <a:r>
              <a:rPr lang="nl-NL" baseline="0" dirty="0" err="1" smtClean="0"/>
              <a:t>AToMPM</a:t>
            </a:r>
            <a:r>
              <a:rPr lang="nl-NL" baseline="0" dirty="0" smtClean="0"/>
              <a:t> stands </a:t>
            </a:r>
            <a:r>
              <a:rPr lang="nl-NL" baseline="0" dirty="0" err="1" smtClean="0"/>
              <a:t>for</a:t>
            </a:r>
            <a:r>
              <a:rPr lang="nl-NL" baseline="0" dirty="0" smtClean="0"/>
              <a:t> a tool </a:t>
            </a:r>
            <a:r>
              <a:rPr lang="nl-NL" baseline="0" dirty="0" err="1" smtClean="0"/>
              <a:t>for</a:t>
            </a:r>
            <a:r>
              <a:rPr lang="nl-NL" baseline="0" dirty="0" smtClean="0"/>
              <a:t> </a:t>
            </a:r>
            <a:r>
              <a:rPr lang="nl-NL" baseline="0" dirty="0" err="1" smtClean="0"/>
              <a:t>multi</a:t>
            </a:r>
            <a:r>
              <a:rPr lang="nl-NL" baseline="0" dirty="0" smtClean="0"/>
              <a:t> </a:t>
            </a:r>
            <a:r>
              <a:rPr lang="nl-NL" baseline="0" dirty="0" err="1" smtClean="0"/>
              <a:t>paradigm</a:t>
            </a:r>
            <a:r>
              <a:rPr lang="nl-NL" baseline="0" dirty="0" smtClean="0"/>
              <a:t> modeling. It is a research </a:t>
            </a:r>
            <a:r>
              <a:rPr lang="nl-NL" baseline="0" dirty="0" err="1" smtClean="0"/>
              <a:t>framework</a:t>
            </a:r>
            <a:r>
              <a:rPr lang="nl-NL" baseline="0" dirty="0" smtClean="0"/>
              <a:t> </a:t>
            </a:r>
            <a:r>
              <a:rPr lang="nl-NL" baseline="0" dirty="0" err="1" smtClean="0"/>
              <a:t>used</a:t>
            </a:r>
            <a:r>
              <a:rPr lang="nl-NL" baseline="0" dirty="0" smtClean="0"/>
              <a:t> </a:t>
            </a:r>
            <a:r>
              <a:rPr lang="nl-NL" baseline="0" dirty="0" err="1" smtClean="0"/>
              <a:t>to</a:t>
            </a:r>
            <a:r>
              <a:rPr lang="nl-NL" baseline="0" dirty="0" smtClean="0"/>
              <a:t> </a:t>
            </a:r>
            <a:r>
              <a:rPr lang="nl-NL" baseline="0" dirty="0" err="1" smtClean="0"/>
              <a:t>generate</a:t>
            </a:r>
            <a:r>
              <a:rPr lang="nl-NL" baseline="0" dirty="0" smtClean="0"/>
              <a:t> domain </a:t>
            </a:r>
            <a:r>
              <a:rPr lang="nl-NL" baseline="0" dirty="0" err="1" smtClean="0"/>
              <a:t>specific</a:t>
            </a:r>
            <a:r>
              <a:rPr lang="nl-NL" baseline="0" dirty="0" smtClean="0"/>
              <a:t> </a:t>
            </a:r>
            <a:r>
              <a:rPr lang="nl-NL" baseline="0" dirty="0" err="1" smtClean="0"/>
              <a:t>modeling</a:t>
            </a:r>
            <a:r>
              <a:rPr lang="nl-NL" baseline="0" dirty="0" smtClean="0"/>
              <a:t> tools.</a:t>
            </a:r>
          </a:p>
          <a:p>
            <a:r>
              <a:rPr lang="nl-NL" baseline="0" dirty="0" smtClean="0"/>
              <a:t>These tools are web-</a:t>
            </a:r>
            <a:r>
              <a:rPr lang="nl-NL" baseline="0" dirty="0" err="1" smtClean="0"/>
              <a:t>based</a:t>
            </a:r>
            <a:r>
              <a:rPr lang="nl-NL" baseline="0" dirty="0" smtClean="0"/>
              <a:t> as </a:t>
            </a:r>
            <a:r>
              <a:rPr lang="nl-NL" baseline="0" dirty="0" err="1" smtClean="0"/>
              <a:t>atompm</a:t>
            </a:r>
            <a:r>
              <a:rPr lang="nl-NL" baseline="0" dirty="0" smtClean="0"/>
              <a:t> </a:t>
            </a:r>
            <a:r>
              <a:rPr lang="nl-NL" baseline="0" dirty="0" err="1" smtClean="0"/>
              <a:t>itself</a:t>
            </a:r>
            <a:r>
              <a:rPr lang="nl-NL" baseline="0" dirty="0" smtClean="0"/>
              <a:t>.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nl-NL" smtClean="0"/>
              <a:pPr/>
              <a:t>4</a:t>
            </a:fld>
            <a:endParaRPr lang="nl-N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The second</a:t>
            </a:r>
            <a:r>
              <a:rPr lang="nl-NL" baseline="0" dirty="0" smtClean="0"/>
              <a:t> tool, </a:t>
            </a:r>
            <a:r>
              <a:rPr lang="nl-NL" baseline="0" dirty="0" err="1" smtClean="0"/>
              <a:t>and</a:t>
            </a:r>
            <a:r>
              <a:rPr lang="nl-NL" baseline="0" dirty="0" smtClean="0"/>
              <a:t> the </a:t>
            </a:r>
            <a:r>
              <a:rPr lang="nl-NL" baseline="0" dirty="0" err="1" smtClean="0"/>
              <a:t>main</a:t>
            </a:r>
            <a:r>
              <a:rPr lang="nl-NL" baseline="0" dirty="0" smtClean="0"/>
              <a:t> tool </a:t>
            </a:r>
            <a:r>
              <a:rPr lang="nl-NL" baseline="0" dirty="0" err="1" smtClean="0"/>
              <a:t>used</a:t>
            </a:r>
            <a:r>
              <a:rPr lang="nl-NL" baseline="0" dirty="0" smtClean="0"/>
              <a:t> in </a:t>
            </a:r>
            <a:r>
              <a:rPr lang="nl-NL" baseline="0" dirty="0" err="1" smtClean="0"/>
              <a:t>this</a:t>
            </a:r>
            <a:r>
              <a:rPr lang="nl-NL" baseline="0" dirty="0" smtClean="0"/>
              <a:t> </a:t>
            </a:r>
            <a:r>
              <a:rPr lang="nl-NL" baseline="0" dirty="0" err="1" smtClean="0"/>
              <a:t>presentation</a:t>
            </a:r>
            <a:r>
              <a:rPr lang="nl-NL" baseline="0" dirty="0" smtClean="0"/>
              <a:t>, is </a:t>
            </a:r>
            <a:r>
              <a:rPr lang="nl-NL" baseline="0" dirty="0" err="1" smtClean="0"/>
              <a:t>Henshin</a:t>
            </a:r>
            <a:r>
              <a:rPr lang="nl-NL" baseline="0" dirty="0" smtClean="0"/>
              <a:t>. </a:t>
            </a:r>
          </a:p>
          <a:p>
            <a:r>
              <a:rPr lang="nl-NL" baseline="0" dirty="0" err="1" smtClean="0"/>
              <a:t>Henshin</a:t>
            </a:r>
            <a:r>
              <a:rPr lang="nl-NL" baseline="0" dirty="0" smtClean="0"/>
              <a:t> is a model </a:t>
            </a:r>
            <a:r>
              <a:rPr lang="nl-NL" baseline="0" dirty="0" err="1" smtClean="0"/>
              <a:t>transformation</a:t>
            </a:r>
            <a:r>
              <a:rPr lang="nl-NL" baseline="0" dirty="0" smtClean="0"/>
              <a:t> </a:t>
            </a:r>
            <a:r>
              <a:rPr lang="nl-NL" baseline="0" dirty="0" err="1" smtClean="0"/>
              <a:t>language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that</a:t>
            </a:r>
            <a:r>
              <a:rPr lang="nl-NL" baseline="0" dirty="0" smtClean="0"/>
              <a:t> is built on the </a:t>
            </a:r>
            <a:r>
              <a:rPr lang="nl-NL" baseline="0" dirty="0" err="1" smtClean="0"/>
              <a:t>eclipse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modeling</a:t>
            </a:r>
            <a:r>
              <a:rPr lang="nl-NL" baseline="0" dirty="0" smtClean="0"/>
              <a:t> </a:t>
            </a:r>
            <a:r>
              <a:rPr lang="nl-NL" baseline="0" dirty="0" err="1" smtClean="0"/>
              <a:t>framework</a:t>
            </a:r>
            <a:r>
              <a:rPr lang="nl-NL" baseline="0" dirty="0" smtClean="0"/>
              <a:t>.</a:t>
            </a:r>
          </a:p>
          <a:p>
            <a:r>
              <a:rPr lang="nl-NL" baseline="0" dirty="0" smtClean="0"/>
              <a:t>It supports </a:t>
            </a:r>
            <a:r>
              <a:rPr lang="nl-NL" baseline="0" dirty="0" err="1" smtClean="0"/>
              <a:t>endogenous</a:t>
            </a:r>
            <a:r>
              <a:rPr lang="nl-NL" baseline="0" dirty="0" smtClean="0"/>
              <a:t>, </a:t>
            </a:r>
            <a:r>
              <a:rPr lang="nl-NL" baseline="0" dirty="0" err="1" smtClean="0"/>
              <a:t>exogenous</a:t>
            </a:r>
            <a:r>
              <a:rPr lang="nl-NL" baseline="0" dirty="0" smtClean="0"/>
              <a:t>, </a:t>
            </a:r>
            <a:r>
              <a:rPr lang="nl-NL" baseline="0" dirty="0" err="1" smtClean="0"/>
              <a:t>and</a:t>
            </a:r>
            <a:r>
              <a:rPr lang="nl-NL" baseline="0" dirty="0" smtClean="0"/>
              <a:t> high-order </a:t>
            </a:r>
            <a:r>
              <a:rPr lang="nl-NL" baseline="0" dirty="0" err="1" smtClean="0"/>
              <a:t>transformations</a:t>
            </a:r>
            <a:r>
              <a:rPr lang="nl-NL" baseline="0" dirty="0" smtClean="0"/>
              <a:t>, </a:t>
            </a:r>
            <a:r>
              <a:rPr lang="nl-NL" baseline="0" dirty="0" err="1" smtClean="0"/>
              <a:t>also</a:t>
            </a:r>
            <a:r>
              <a:rPr lang="nl-NL" baseline="0" dirty="0" smtClean="0"/>
              <a:t> </a:t>
            </a:r>
            <a:r>
              <a:rPr lang="nl-NL" baseline="0" dirty="0" err="1" smtClean="0"/>
              <a:t>space</a:t>
            </a:r>
            <a:r>
              <a:rPr lang="nl-NL" baseline="0" dirty="0" smtClean="0"/>
              <a:t> state analysis </a:t>
            </a:r>
            <a:r>
              <a:rPr lang="nl-NL" baseline="0" dirty="0" err="1" smtClean="0"/>
              <a:t>and</a:t>
            </a:r>
            <a:r>
              <a:rPr lang="nl-NL" baseline="0" dirty="0" smtClean="0"/>
              <a:t> </a:t>
            </a:r>
            <a:r>
              <a:rPr lang="nl-NL" baseline="0" dirty="0" err="1" smtClean="0"/>
              <a:t>giraph</a:t>
            </a:r>
            <a:r>
              <a:rPr lang="nl-NL" baseline="0" dirty="0" smtClean="0"/>
              <a:t> code </a:t>
            </a:r>
            <a:r>
              <a:rPr lang="nl-NL" baseline="0" dirty="0" err="1" smtClean="0"/>
              <a:t>generation</a:t>
            </a:r>
            <a:r>
              <a:rPr lang="nl-NL" baseline="0" dirty="0" smtClean="0"/>
              <a:t>.</a:t>
            </a:r>
          </a:p>
          <a:p>
            <a:r>
              <a:rPr lang="nl-NL" baseline="0" dirty="0" smtClean="0"/>
              <a:t>In </a:t>
            </a:r>
            <a:r>
              <a:rPr lang="nl-NL" baseline="0" dirty="0" err="1" smtClean="0"/>
              <a:t>our</a:t>
            </a:r>
            <a:r>
              <a:rPr lang="nl-NL" baseline="0" dirty="0" smtClean="0"/>
              <a:t> case we </a:t>
            </a:r>
            <a:r>
              <a:rPr lang="nl-NL" baseline="0" dirty="0" err="1" smtClean="0"/>
              <a:t>only</a:t>
            </a:r>
            <a:r>
              <a:rPr lang="nl-NL" baseline="0" dirty="0" smtClean="0"/>
              <a:t> look at the </a:t>
            </a:r>
            <a:r>
              <a:rPr lang="nl-NL" baseline="0" dirty="0" err="1" smtClean="0"/>
              <a:t>endogenous</a:t>
            </a:r>
            <a:r>
              <a:rPr lang="nl-NL" baseline="0" dirty="0" smtClean="0"/>
              <a:t> </a:t>
            </a:r>
            <a:r>
              <a:rPr lang="nl-NL" baseline="0" dirty="0" err="1" smtClean="0"/>
              <a:t>and</a:t>
            </a:r>
            <a:r>
              <a:rPr lang="nl-NL" baseline="0" dirty="0" smtClean="0"/>
              <a:t> </a:t>
            </a:r>
            <a:r>
              <a:rPr lang="nl-NL" baseline="0" dirty="0" err="1" smtClean="0"/>
              <a:t>exogenous</a:t>
            </a:r>
            <a:r>
              <a:rPr lang="nl-NL" baseline="0" dirty="0" smtClean="0"/>
              <a:t> </a:t>
            </a:r>
            <a:r>
              <a:rPr lang="nl-NL" baseline="0" dirty="0" err="1" smtClean="0"/>
              <a:t>transformations</a:t>
            </a:r>
            <a:r>
              <a:rPr lang="nl-NL" baseline="0" dirty="0" smtClean="0"/>
              <a:t>. </a:t>
            </a:r>
          </a:p>
          <a:p>
            <a:r>
              <a:rPr lang="nl-NL" baseline="0" dirty="0" err="1" smtClean="0"/>
              <a:t>Endogenous</a:t>
            </a:r>
            <a:r>
              <a:rPr lang="nl-NL" baseline="0" dirty="0" smtClean="0"/>
              <a:t> </a:t>
            </a:r>
            <a:r>
              <a:rPr lang="nl-NL" baseline="0" dirty="0" err="1" smtClean="0"/>
              <a:t>transformations</a:t>
            </a:r>
            <a:r>
              <a:rPr lang="nl-NL" baseline="0" dirty="0" smtClean="0"/>
              <a:t> are </a:t>
            </a:r>
            <a:r>
              <a:rPr lang="nl-NL" baseline="0" dirty="0" err="1" smtClean="0"/>
              <a:t>transformations</a:t>
            </a:r>
            <a:r>
              <a:rPr lang="nl-NL" baseline="0" dirty="0" smtClean="0"/>
              <a:t> on a single model, </a:t>
            </a:r>
            <a:r>
              <a:rPr lang="nl-NL" baseline="0" dirty="0" err="1" smtClean="0"/>
              <a:t>like</a:t>
            </a:r>
            <a:r>
              <a:rPr lang="nl-NL" baseline="0" dirty="0" smtClean="0"/>
              <a:t> the </a:t>
            </a:r>
            <a:r>
              <a:rPr lang="nl-NL" baseline="0" dirty="0" err="1" smtClean="0"/>
              <a:t>Role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Playing</a:t>
            </a:r>
            <a:r>
              <a:rPr lang="nl-NL" baseline="0" dirty="0" smtClean="0"/>
              <a:t> Model we are </a:t>
            </a:r>
            <a:r>
              <a:rPr lang="nl-NL" baseline="0" dirty="0" err="1" smtClean="0"/>
              <a:t>going</a:t>
            </a:r>
            <a:r>
              <a:rPr lang="nl-NL" baseline="0" dirty="0" smtClean="0"/>
              <a:t> </a:t>
            </a:r>
            <a:r>
              <a:rPr lang="nl-NL" baseline="0" dirty="0" err="1" smtClean="0"/>
              <a:t>to</a:t>
            </a:r>
            <a:r>
              <a:rPr lang="nl-NL" baseline="0" dirty="0" smtClean="0"/>
              <a:t> </a:t>
            </a:r>
            <a:r>
              <a:rPr lang="nl-NL" baseline="0" dirty="0" err="1" smtClean="0"/>
              <a:t>discuss</a:t>
            </a:r>
            <a:r>
              <a:rPr lang="nl-NL" baseline="0" dirty="0" smtClean="0"/>
              <a:t>.</a:t>
            </a:r>
          </a:p>
          <a:p>
            <a:r>
              <a:rPr lang="nl-NL" baseline="0" dirty="0" err="1" smtClean="0"/>
              <a:t>Exogenous</a:t>
            </a:r>
            <a:r>
              <a:rPr lang="nl-NL" baseline="0" dirty="0" smtClean="0"/>
              <a:t> </a:t>
            </a:r>
            <a:r>
              <a:rPr lang="nl-NL" baseline="0" dirty="0" err="1" smtClean="0"/>
              <a:t>transformations</a:t>
            </a:r>
            <a:r>
              <a:rPr lang="nl-NL" baseline="0" dirty="0" smtClean="0"/>
              <a:t> are </a:t>
            </a:r>
            <a:r>
              <a:rPr lang="nl-NL" baseline="0" dirty="0" err="1" smtClean="0"/>
              <a:t>transformations</a:t>
            </a:r>
            <a:r>
              <a:rPr lang="nl-NL" baseline="0" dirty="0" smtClean="0"/>
              <a:t> </a:t>
            </a:r>
            <a:r>
              <a:rPr lang="nl-NL" baseline="0" dirty="0" err="1" smtClean="0"/>
              <a:t>that</a:t>
            </a:r>
            <a:r>
              <a:rPr lang="nl-NL" baseline="0" dirty="0" smtClean="0"/>
              <a:t> are </a:t>
            </a:r>
            <a:r>
              <a:rPr lang="nl-NL" baseline="0" dirty="0" err="1" smtClean="0"/>
              <a:t>executed</a:t>
            </a:r>
            <a:r>
              <a:rPr lang="nl-NL" baseline="0" dirty="0" smtClean="0"/>
              <a:t> on multiple </a:t>
            </a:r>
            <a:r>
              <a:rPr lang="nl-NL" baseline="0" dirty="0" err="1" smtClean="0"/>
              <a:t>models</a:t>
            </a:r>
            <a:r>
              <a:rPr lang="nl-NL" baseline="0" dirty="0" smtClean="0"/>
              <a:t>.</a:t>
            </a:r>
          </a:p>
          <a:p>
            <a:r>
              <a:rPr lang="nl-NL" baseline="0" dirty="0" smtClean="0"/>
              <a:t>It is </a:t>
            </a:r>
            <a:r>
              <a:rPr lang="nl-NL" baseline="0" dirty="0" err="1" smtClean="0"/>
              <a:t>mostly</a:t>
            </a:r>
            <a:r>
              <a:rPr lang="nl-NL" baseline="0" dirty="0" smtClean="0"/>
              <a:t> </a:t>
            </a:r>
            <a:r>
              <a:rPr lang="nl-NL" baseline="0" dirty="0" err="1" smtClean="0"/>
              <a:t>used</a:t>
            </a:r>
            <a:r>
              <a:rPr lang="nl-NL" baseline="0" dirty="0" smtClean="0"/>
              <a:t> </a:t>
            </a:r>
            <a:r>
              <a:rPr lang="nl-NL" baseline="0" dirty="0" err="1" smtClean="0"/>
              <a:t>to</a:t>
            </a:r>
            <a:r>
              <a:rPr lang="nl-NL" baseline="0" dirty="0" smtClean="0"/>
              <a:t> translate </a:t>
            </a:r>
            <a:r>
              <a:rPr lang="nl-NL" baseline="0" dirty="0" err="1" smtClean="0"/>
              <a:t>one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language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into</a:t>
            </a:r>
            <a:r>
              <a:rPr lang="nl-NL" baseline="0" dirty="0" smtClean="0"/>
              <a:t> </a:t>
            </a:r>
            <a:r>
              <a:rPr lang="nl-NL" baseline="0" dirty="0" err="1" smtClean="0"/>
              <a:t>another</a:t>
            </a:r>
            <a:r>
              <a:rPr lang="nl-NL" baseline="0" dirty="0" smtClean="0"/>
              <a:t>, </a:t>
            </a:r>
            <a:r>
              <a:rPr lang="nl-NL" baseline="0" dirty="0" err="1" smtClean="0"/>
              <a:t>like</a:t>
            </a:r>
            <a:r>
              <a:rPr lang="nl-NL" baseline="0" dirty="0" smtClean="0"/>
              <a:t> the </a:t>
            </a:r>
            <a:r>
              <a:rPr lang="nl-NL" baseline="0" dirty="0" err="1" smtClean="0"/>
              <a:t>Role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playing</a:t>
            </a:r>
            <a:r>
              <a:rPr lang="nl-NL" baseline="0" dirty="0" smtClean="0"/>
              <a:t> game </a:t>
            </a:r>
            <a:r>
              <a:rPr lang="nl-NL" baseline="0" dirty="0" err="1" smtClean="0"/>
              <a:t>and</a:t>
            </a:r>
            <a:r>
              <a:rPr lang="nl-NL" baseline="0" dirty="0" smtClean="0"/>
              <a:t> the </a:t>
            </a:r>
            <a:r>
              <a:rPr lang="nl-NL" baseline="0" dirty="0" err="1" smtClean="0"/>
              <a:t>petrinet</a:t>
            </a:r>
            <a:r>
              <a:rPr lang="nl-NL" baseline="0" dirty="0" smtClean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nl-NL" smtClean="0"/>
              <a:pPr/>
              <a:t>5</a:t>
            </a:fld>
            <a:endParaRPr lang="nl-N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nl-NL"/>
            </a:pPr>
            <a:r>
              <a:rPr lang="nl-NL" sz="1200" dirty="0" err="1" smtClean="0"/>
              <a:t>Here</a:t>
            </a:r>
            <a:r>
              <a:rPr lang="nl-NL" sz="1200" dirty="0" smtClean="0"/>
              <a:t> we </a:t>
            </a:r>
            <a:r>
              <a:rPr lang="nl-NL" sz="1200" dirty="0" err="1" smtClean="0"/>
              <a:t>see</a:t>
            </a:r>
            <a:r>
              <a:rPr lang="nl-NL" sz="1200" dirty="0" smtClean="0"/>
              <a:t> </a:t>
            </a:r>
            <a:r>
              <a:rPr lang="nl-NL" sz="1200" dirty="0" err="1" smtClean="0"/>
              <a:t>an</a:t>
            </a:r>
            <a:r>
              <a:rPr lang="nl-NL" sz="1200" dirty="0" smtClean="0"/>
              <a:t> </a:t>
            </a:r>
            <a:r>
              <a:rPr lang="nl-NL" sz="1200" dirty="0" err="1" smtClean="0"/>
              <a:t>example</a:t>
            </a:r>
            <a:r>
              <a:rPr lang="nl-NL" sz="1200" dirty="0" smtClean="0"/>
              <a:t> of the the </a:t>
            </a:r>
            <a:r>
              <a:rPr lang="nl-NL" sz="1200" dirty="0" err="1" smtClean="0"/>
              <a:t>supported</a:t>
            </a:r>
            <a:r>
              <a:rPr lang="nl-NL" sz="1200" dirty="0" smtClean="0"/>
              <a:t> files </a:t>
            </a:r>
            <a:r>
              <a:rPr lang="nl-NL" sz="1200" dirty="0" err="1" smtClean="0"/>
              <a:t>and</a:t>
            </a:r>
            <a:r>
              <a:rPr lang="nl-NL" sz="1200" dirty="0" smtClean="0"/>
              <a:t> </a:t>
            </a:r>
            <a:r>
              <a:rPr lang="nl-NL" sz="1200" dirty="0" err="1" smtClean="0"/>
              <a:t>two</a:t>
            </a:r>
            <a:r>
              <a:rPr lang="nl-NL" sz="1200" baseline="0" dirty="0" smtClean="0"/>
              <a:t> </a:t>
            </a:r>
            <a:r>
              <a:rPr lang="nl-NL" sz="1200" baseline="0" dirty="0" err="1" smtClean="0"/>
              <a:t>palettes</a:t>
            </a:r>
            <a:r>
              <a:rPr lang="nl-NL" sz="1200" baseline="0" dirty="0" smtClean="0"/>
              <a:t> I </a:t>
            </a:r>
            <a:r>
              <a:rPr lang="nl-NL" sz="1200" baseline="0" dirty="0" err="1" smtClean="0"/>
              <a:t>used</a:t>
            </a:r>
            <a:r>
              <a:rPr lang="nl-NL" sz="1200" baseline="0" dirty="0" smtClean="0"/>
              <a:t> </a:t>
            </a:r>
            <a:r>
              <a:rPr lang="nl-NL" sz="1200" baseline="0" dirty="0" err="1" smtClean="0"/>
              <a:t>for</a:t>
            </a:r>
            <a:r>
              <a:rPr lang="nl-NL" sz="1200" baseline="0" dirty="0" smtClean="0"/>
              <a:t> </a:t>
            </a:r>
            <a:r>
              <a:rPr lang="nl-NL" sz="1200" baseline="0" dirty="0" err="1" smtClean="0"/>
              <a:t>creating</a:t>
            </a:r>
            <a:r>
              <a:rPr lang="nl-NL" sz="1200" baseline="0" dirty="0" smtClean="0"/>
              <a:t> </a:t>
            </a:r>
            <a:r>
              <a:rPr lang="nl-NL" sz="1200" baseline="0" dirty="0" err="1" smtClean="0"/>
              <a:t>my</a:t>
            </a:r>
            <a:r>
              <a:rPr lang="nl-NL" sz="1200" baseline="0" dirty="0" smtClean="0"/>
              <a:t> </a:t>
            </a:r>
            <a:r>
              <a:rPr lang="nl-NL" sz="1200" baseline="0" dirty="0" err="1" smtClean="0"/>
              <a:t>models</a:t>
            </a:r>
            <a:r>
              <a:rPr lang="nl-NL" sz="1200" baseline="0" dirty="0" smtClean="0"/>
              <a:t> </a:t>
            </a:r>
            <a:r>
              <a:rPr lang="nl-NL" sz="1200" baseline="0" dirty="0" err="1" smtClean="0"/>
              <a:t>and</a:t>
            </a:r>
            <a:r>
              <a:rPr lang="nl-NL" sz="1200" baseline="0" dirty="0" smtClean="0"/>
              <a:t> </a:t>
            </a:r>
            <a:r>
              <a:rPr lang="nl-NL" sz="1200" baseline="0" dirty="0" err="1" smtClean="0"/>
              <a:t>metamodels</a:t>
            </a:r>
            <a:r>
              <a:rPr lang="nl-NL" sz="1200" baseline="0" dirty="0" smtClean="0"/>
              <a:t>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nl-NL"/>
            </a:pPr>
            <a:endParaRPr lang="nl-NL" sz="1200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nl-NL"/>
            </a:pPr>
            <a:r>
              <a:rPr lang="nl-NL" sz="1200" baseline="0" dirty="0" smtClean="0"/>
              <a:t>The </a:t>
            </a:r>
            <a:r>
              <a:rPr lang="nl-NL" sz="1200" baseline="0" dirty="0" err="1" smtClean="0"/>
              <a:t>supported</a:t>
            </a:r>
            <a:r>
              <a:rPr lang="nl-NL" sz="1200" baseline="0" dirty="0" smtClean="0"/>
              <a:t> files, on the right of the screen, </a:t>
            </a:r>
            <a:r>
              <a:rPr lang="nl-NL" sz="1200" baseline="0" dirty="0" err="1" smtClean="0"/>
              <a:t>consists</a:t>
            </a:r>
            <a:r>
              <a:rPr lang="nl-NL" sz="1200" baseline="0" dirty="0" smtClean="0"/>
              <a:t> out of </a:t>
            </a:r>
            <a:r>
              <a:rPr lang="nl-NL" sz="1200" baseline="0" dirty="0" err="1" smtClean="0"/>
              <a:t>an</a:t>
            </a:r>
            <a:r>
              <a:rPr lang="nl-NL" sz="1200" baseline="0" dirty="0" smtClean="0"/>
              <a:t> </a:t>
            </a:r>
            <a:r>
              <a:rPr lang="nl-NL" sz="1200" baseline="0" dirty="0" err="1" smtClean="0"/>
              <a:t>ecore</a:t>
            </a:r>
            <a:r>
              <a:rPr lang="nl-NL" sz="1200" baseline="0" dirty="0" smtClean="0"/>
              <a:t> model </a:t>
            </a:r>
            <a:r>
              <a:rPr lang="nl-NL" sz="1200" baseline="0" dirty="0" err="1" smtClean="0"/>
              <a:t>and</a:t>
            </a:r>
            <a:r>
              <a:rPr lang="nl-NL" sz="1200" baseline="0" dirty="0" smtClean="0"/>
              <a:t> diagram </a:t>
            </a:r>
            <a:r>
              <a:rPr lang="nl-NL" sz="1200" baseline="0" dirty="0" err="1" smtClean="0"/>
              <a:t>to</a:t>
            </a:r>
            <a:r>
              <a:rPr lang="nl-NL" sz="1200" baseline="0" dirty="0" smtClean="0"/>
              <a:t> </a:t>
            </a:r>
            <a:r>
              <a:rPr lang="nl-NL" sz="1200" baseline="0" dirty="0" err="1" smtClean="0"/>
              <a:t>create</a:t>
            </a:r>
            <a:r>
              <a:rPr lang="nl-NL" sz="1200" baseline="0" dirty="0" smtClean="0"/>
              <a:t> the </a:t>
            </a:r>
            <a:r>
              <a:rPr lang="nl-NL" sz="1200" baseline="0" dirty="0" err="1" smtClean="0"/>
              <a:t>metamodels</a:t>
            </a:r>
            <a:r>
              <a:rPr lang="nl-NL" sz="1200" baseline="0" dirty="0" smtClean="0"/>
              <a:t> via the </a:t>
            </a:r>
            <a:r>
              <a:rPr lang="nl-NL" sz="1200" baseline="0" dirty="0" err="1" smtClean="0"/>
              <a:t>eclipse</a:t>
            </a:r>
            <a:r>
              <a:rPr lang="nl-NL" sz="1200" baseline="0" dirty="0" smtClean="0"/>
              <a:t> </a:t>
            </a:r>
            <a:r>
              <a:rPr lang="nl-NL" sz="1200" baseline="0" dirty="0" err="1" smtClean="0"/>
              <a:t>modeling</a:t>
            </a:r>
            <a:r>
              <a:rPr lang="nl-NL" sz="1200" baseline="0" dirty="0" smtClean="0"/>
              <a:t> </a:t>
            </a:r>
            <a:r>
              <a:rPr lang="nl-NL" sz="1200" baseline="0" dirty="0" err="1" smtClean="0"/>
              <a:t>framework</a:t>
            </a:r>
            <a:r>
              <a:rPr lang="nl-NL" sz="1200" baseline="0" dirty="0" smtClean="0"/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nl-NL"/>
            </a:pPr>
            <a:r>
              <a:rPr lang="nl-NL" sz="1200" baseline="0" dirty="0" smtClean="0"/>
              <a:t>The </a:t>
            </a:r>
            <a:r>
              <a:rPr lang="nl-NL" sz="1200" baseline="0" dirty="0" err="1" smtClean="0"/>
              <a:t>henshin</a:t>
            </a:r>
            <a:r>
              <a:rPr lang="nl-NL" sz="1200" baseline="0" dirty="0" smtClean="0"/>
              <a:t> files, </a:t>
            </a:r>
            <a:r>
              <a:rPr lang="nl-NL" sz="1200" baseline="0" dirty="0" err="1" smtClean="0"/>
              <a:t>like</a:t>
            </a:r>
            <a:r>
              <a:rPr lang="nl-NL" sz="1200" baseline="0" dirty="0" smtClean="0"/>
              <a:t> the diagram </a:t>
            </a:r>
            <a:r>
              <a:rPr lang="nl-NL" sz="1200" baseline="0" dirty="0" err="1" smtClean="0"/>
              <a:t>and</a:t>
            </a:r>
            <a:r>
              <a:rPr lang="nl-NL" sz="1200" baseline="0" dirty="0" smtClean="0"/>
              <a:t> the model, are </a:t>
            </a:r>
            <a:r>
              <a:rPr lang="nl-NL" sz="1200" baseline="0" dirty="0" err="1" smtClean="0"/>
              <a:t>used</a:t>
            </a:r>
            <a:r>
              <a:rPr lang="nl-NL" sz="1200" baseline="0" dirty="0" smtClean="0"/>
              <a:t> </a:t>
            </a:r>
            <a:r>
              <a:rPr lang="nl-NL" sz="1200" baseline="0" dirty="0" err="1" smtClean="0"/>
              <a:t>to</a:t>
            </a:r>
            <a:r>
              <a:rPr lang="nl-NL" sz="1200" baseline="0" dirty="0" smtClean="0"/>
              <a:t> </a:t>
            </a:r>
            <a:r>
              <a:rPr lang="nl-NL" sz="1200" baseline="0" dirty="0" err="1" smtClean="0"/>
              <a:t>create</a:t>
            </a:r>
            <a:r>
              <a:rPr lang="nl-NL" sz="1200" baseline="0" dirty="0" smtClean="0"/>
              <a:t> the </a:t>
            </a:r>
            <a:r>
              <a:rPr lang="nl-NL" sz="1200" baseline="0" dirty="0" err="1" smtClean="0"/>
              <a:t>transformation</a:t>
            </a:r>
            <a:r>
              <a:rPr lang="nl-NL" sz="1200" baseline="0" dirty="0" smtClean="0"/>
              <a:t> </a:t>
            </a:r>
            <a:r>
              <a:rPr lang="nl-NL" sz="1200" baseline="0" dirty="0" err="1" smtClean="0"/>
              <a:t>rules</a:t>
            </a:r>
            <a:r>
              <a:rPr lang="nl-NL" sz="1200" baseline="0" dirty="0" smtClean="0"/>
              <a:t> </a:t>
            </a:r>
            <a:r>
              <a:rPr lang="nl-NL" sz="1200" baseline="0" dirty="0" err="1" smtClean="0"/>
              <a:t>for</a:t>
            </a:r>
            <a:r>
              <a:rPr lang="nl-NL" sz="1200" baseline="0" dirty="0" smtClean="0"/>
              <a:t> </a:t>
            </a:r>
            <a:r>
              <a:rPr lang="nl-NL" sz="1200" baseline="0" dirty="0" err="1" smtClean="0"/>
              <a:t>our</a:t>
            </a:r>
            <a:r>
              <a:rPr lang="nl-NL" sz="1200" baseline="0" dirty="0" smtClean="0"/>
              <a:t> </a:t>
            </a:r>
            <a:r>
              <a:rPr lang="nl-NL" sz="1200" baseline="0" dirty="0" err="1" smtClean="0"/>
              <a:t>Role</a:t>
            </a:r>
            <a:r>
              <a:rPr lang="nl-NL" sz="1200" baseline="0" dirty="0" smtClean="0"/>
              <a:t> </a:t>
            </a:r>
            <a:r>
              <a:rPr lang="nl-NL" sz="1200" baseline="0" dirty="0" err="1" smtClean="0"/>
              <a:t>playing</a:t>
            </a:r>
            <a:r>
              <a:rPr lang="nl-NL" sz="1200" baseline="0" dirty="0" smtClean="0"/>
              <a:t> game.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nl-NL"/>
            </a:pPr>
            <a:endParaRPr lang="nl-NL" sz="1200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nl-NL"/>
            </a:pPr>
            <a:r>
              <a:rPr lang="nl-NL" sz="1200" baseline="0" dirty="0" smtClean="0"/>
              <a:t>The </a:t>
            </a:r>
            <a:r>
              <a:rPr lang="nl-NL" sz="1200" baseline="0" dirty="0" err="1" smtClean="0"/>
              <a:t>one</a:t>
            </a:r>
            <a:r>
              <a:rPr lang="nl-NL" sz="1200" baseline="0" dirty="0" smtClean="0"/>
              <a:t> on the </a:t>
            </a:r>
            <a:r>
              <a:rPr lang="nl-NL" sz="1200" baseline="0" dirty="0" err="1" smtClean="0"/>
              <a:t>left</a:t>
            </a:r>
            <a:r>
              <a:rPr lang="nl-NL" sz="1200" baseline="0" dirty="0" smtClean="0"/>
              <a:t> is the palette </a:t>
            </a:r>
            <a:r>
              <a:rPr lang="nl-NL" sz="1200" baseline="0" dirty="0" err="1" smtClean="0"/>
              <a:t>to</a:t>
            </a:r>
            <a:r>
              <a:rPr lang="nl-NL" sz="1200" baseline="0" dirty="0" smtClean="0"/>
              <a:t> </a:t>
            </a:r>
            <a:r>
              <a:rPr lang="nl-NL" sz="1200" baseline="0" dirty="0" err="1" smtClean="0"/>
              <a:t>create</a:t>
            </a:r>
            <a:r>
              <a:rPr lang="nl-NL" sz="1200" baseline="0" dirty="0" smtClean="0"/>
              <a:t> a metamodel, </a:t>
            </a:r>
            <a:r>
              <a:rPr lang="nl-NL" sz="1200" baseline="0" dirty="0" err="1" smtClean="0"/>
              <a:t>like</a:t>
            </a:r>
            <a:r>
              <a:rPr lang="nl-NL" sz="1200" baseline="0" dirty="0" smtClean="0"/>
              <a:t> the </a:t>
            </a:r>
            <a:r>
              <a:rPr lang="nl-NL" sz="1200" baseline="0" dirty="0" err="1" smtClean="0"/>
              <a:t>Role</a:t>
            </a:r>
            <a:r>
              <a:rPr lang="nl-NL" sz="1200" baseline="0" dirty="0" smtClean="0"/>
              <a:t> </a:t>
            </a:r>
            <a:r>
              <a:rPr lang="nl-NL" sz="1200" baseline="0" dirty="0" err="1" smtClean="0"/>
              <a:t>playing</a:t>
            </a:r>
            <a:r>
              <a:rPr lang="nl-NL" sz="1200" baseline="0" dirty="0" smtClean="0"/>
              <a:t> game </a:t>
            </a:r>
            <a:r>
              <a:rPr lang="nl-NL" sz="1200" baseline="0" dirty="0" err="1" smtClean="0"/>
              <a:t>and</a:t>
            </a:r>
            <a:r>
              <a:rPr lang="nl-NL" sz="1200" baseline="0" dirty="0" smtClean="0"/>
              <a:t> the </a:t>
            </a:r>
            <a:r>
              <a:rPr lang="nl-NL" sz="1200" baseline="0" dirty="0" err="1" smtClean="0"/>
              <a:t>petrinet</a:t>
            </a:r>
            <a:r>
              <a:rPr lang="nl-NL" sz="1200" baseline="0" dirty="0" smtClean="0"/>
              <a:t>, </a:t>
            </a:r>
            <a:r>
              <a:rPr lang="nl-NL" sz="1200" baseline="0" dirty="0" err="1" smtClean="0"/>
              <a:t>from</a:t>
            </a:r>
            <a:r>
              <a:rPr lang="nl-NL" sz="1200" baseline="0" dirty="0" smtClean="0"/>
              <a:t> </a:t>
            </a:r>
            <a:r>
              <a:rPr lang="nl-NL" sz="1200" baseline="0" dirty="0" err="1" smtClean="0"/>
              <a:t>which</a:t>
            </a:r>
            <a:r>
              <a:rPr lang="nl-NL" sz="1200" baseline="0" dirty="0" smtClean="0"/>
              <a:t> we </a:t>
            </a:r>
            <a:r>
              <a:rPr lang="nl-NL" sz="1200" baseline="0" dirty="0" err="1" smtClean="0"/>
              <a:t>can</a:t>
            </a:r>
            <a:r>
              <a:rPr lang="nl-NL" sz="1200" baseline="0" dirty="0" smtClean="0"/>
              <a:t> </a:t>
            </a:r>
            <a:r>
              <a:rPr lang="nl-NL" sz="1200" baseline="0" dirty="0" err="1" smtClean="0"/>
              <a:t>create</a:t>
            </a:r>
            <a:r>
              <a:rPr lang="nl-NL" sz="1200" baseline="0" dirty="0" smtClean="0"/>
              <a:t> </a:t>
            </a:r>
            <a:r>
              <a:rPr lang="nl-NL" sz="1200" baseline="0" dirty="0" err="1" smtClean="0"/>
              <a:t>an</a:t>
            </a:r>
            <a:r>
              <a:rPr lang="nl-NL" sz="1200" baseline="0" dirty="0" smtClean="0"/>
              <a:t> </a:t>
            </a:r>
            <a:r>
              <a:rPr lang="nl-NL" sz="1200" baseline="0" dirty="0" err="1" smtClean="0"/>
              <a:t>instance</a:t>
            </a:r>
            <a:r>
              <a:rPr lang="nl-NL" sz="1200" baseline="0" dirty="0" smtClean="0"/>
              <a:t> model.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nl-NL"/>
            </a:pPr>
            <a:r>
              <a:rPr lang="nl-NL" sz="1200" baseline="0" dirty="0" smtClean="0"/>
              <a:t>The right palette </a:t>
            </a:r>
            <a:r>
              <a:rPr lang="nl-NL" sz="1200" baseline="0" dirty="0" err="1" smtClean="0"/>
              <a:t>contains</a:t>
            </a:r>
            <a:r>
              <a:rPr lang="nl-NL" sz="1200" baseline="0" dirty="0" smtClean="0"/>
              <a:t> the </a:t>
            </a:r>
            <a:r>
              <a:rPr lang="nl-NL" sz="1200" baseline="0" dirty="0" err="1" smtClean="0"/>
              <a:t>objects</a:t>
            </a:r>
            <a:r>
              <a:rPr lang="nl-NL" sz="1200" baseline="0" dirty="0" smtClean="0"/>
              <a:t> </a:t>
            </a:r>
            <a:r>
              <a:rPr lang="nl-NL" sz="1200" baseline="0" dirty="0" err="1" smtClean="0"/>
              <a:t>to</a:t>
            </a:r>
            <a:r>
              <a:rPr lang="nl-NL" sz="1200" baseline="0" dirty="0" smtClean="0"/>
              <a:t> </a:t>
            </a:r>
            <a:r>
              <a:rPr lang="nl-NL" sz="1200" baseline="0" dirty="0" err="1" smtClean="0"/>
              <a:t>create</a:t>
            </a:r>
            <a:r>
              <a:rPr lang="nl-NL" sz="1200" baseline="0" dirty="0" smtClean="0"/>
              <a:t> </a:t>
            </a:r>
            <a:r>
              <a:rPr lang="nl-NL" sz="1200" baseline="0" dirty="0" err="1" smtClean="0"/>
              <a:t>transformation</a:t>
            </a:r>
            <a:r>
              <a:rPr lang="nl-NL" sz="1200" baseline="0" dirty="0" smtClean="0"/>
              <a:t> </a:t>
            </a:r>
            <a:r>
              <a:rPr lang="nl-NL" sz="1200" baseline="0" dirty="0" err="1" smtClean="0"/>
              <a:t>rules</a:t>
            </a:r>
            <a:r>
              <a:rPr lang="nl-NL" sz="1200" baseline="0" dirty="0" smtClean="0"/>
              <a:t>.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nl-NL" smtClean="0"/>
              <a:pPr/>
              <a:t>6</a:t>
            </a:fld>
            <a:endParaRPr lang="nl-N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nl-NL" dirty="0" smtClean="0"/>
              <a:t>We </a:t>
            </a:r>
            <a:r>
              <a:rPr lang="nl-NL" dirty="0" err="1" smtClean="0"/>
              <a:t>will</a:t>
            </a:r>
            <a:r>
              <a:rPr lang="nl-NL" dirty="0" smtClean="0"/>
              <a:t> continue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with</a:t>
            </a:r>
            <a:r>
              <a:rPr lang="nl-NL" baseline="0" dirty="0" smtClean="0"/>
              <a:t> the </a:t>
            </a:r>
            <a:r>
              <a:rPr lang="nl-NL" baseline="0" dirty="0" err="1" smtClean="0"/>
              <a:t>Role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playinga</a:t>
            </a:r>
            <a:r>
              <a:rPr lang="nl-NL" baseline="0" dirty="0" smtClean="0"/>
              <a:t> game </a:t>
            </a:r>
            <a:r>
              <a:rPr lang="nl-NL" baseline="0" dirty="0" err="1" smtClean="0"/>
              <a:t>modeling</a:t>
            </a:r>
            <a:r>
              <a:rPr lang="nl-NL" baseline="0" dirty="0" smtClean="0"/>
              <a:t> </a:t>
            </a:r>
            <a:r>
              <a:rPr lang="nl-NL" baseline="0" dirty="0" err="1" smtClean="0"/>
              <a:t>with</a:t>
            </a:r>
            <a:r>
              <a:rPr lang="nl-NL" baseline="0" dirty="0" smtClean="0"/>
              <a:t> the </a:t>
            </a:r>
            <a:r>
              <a:rPr lang="nl-NL" baseline="0" dirty="0" err="1" smtClean="0"/>
              <a:t>Ecore</a:t>
            </a:r>
            <a:r>
              <a:rPr lang="nl-NL" baseline="0" dirty="0" smtClean="0"/>
              <a:t> metamodel </a:t>
            </a:r>
            <a:r>
              <a:rPr lang="nl-NL" baseline="0" dirty="0" err="1" smtClean="0"/>
              <a:t>and</a:t>
            </a:r>
            <a:r>
              <a:rPr lang="nl-NL" baseline="0" dirty="0" smtClean="0"/>
              <a:t> the </a:t>
            </a:r>
            <a:r>
              <a:rPr lang="nl-NL" baseline="0" dirty="0" err="1" smtClean="0"/>
              <a:t>transformationrules</a:t>
            </a:r>
            <a:r>
              <a:rPr lang="nl-NL" baseline="0" dirty="0" smtClean="0"/>
              <a:t> </a:t>
            </a:r>
            <a:r>
              <a:rPr lang="nl-NL" baseline="0" dirty="0" err="1" smtClean="0"/>
              <a:t>with</a:t>
            </a:r>
            <a:r>
              <a:rPr lang="nl-NL" baseline="0" dirty="0" smtClean="0"/>
              <a:t> the </a:t>
            </a:r>
            <a:r>
              <a:rPr lang="nl-NL" baseline="0" dirty="0" err="1" smtClean="0"/>
              <a:t>aid</a:t>
            </a:r>
            <a:r>
              <a:rPr lang="nl-NL" baseline="0" dirty="0" smtClean="0"/>
              <a:t> of </a:t>
            </a:r>
            <a:r>
              <a:rPr lang="nl-NL" baseline="0" dirty="0" err="1" smtClean="0"/>
              <a:t>henshin</a:t>
            </a:r>
            <a:r>
              <a:rPr lang="nl-NL" baseline="0" dirty="0" smtClean="0"/>
              <a:t>.</a:t>
            </a:r>
          </a:p>
          <a:p>
            <a:pPr>
              <a:lnSpc>
                <a:spcPct val="80000"/>
              </a:lnSpc>
            </a:pPr>
            <a:endParaRPr lang="nl-NL" baseline="0" dirty="0" smtClean="0"/>
          </a:p>
          <a:p>
            <a:pPr>
              <a:lnSpc>
                <a:spcPct val="80000"/>
              </a:lnSpc>
            </a:pPr>
            <a:endParaRPr lang="nl-NL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nl-NL" smtClean="0"/>
              <a:pPr/>
              <a:t>7</a:t>
            </a:fld>
            <a:endParaRPr lang="nl-NL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nl-NL"/>
            </a:pPr>
            <a:r>
              <a:rPr lang="nl-NL" sz="1200" dirty="0" err="1" smtClean="0"/>
              <a:t>This</a:t>
            </a:r>
            <a:r>
              <a:rPr lang="nl-NL" sz="1200" baseline="0" dirty="0" smtClean="0"/>
              <a:t> picture </a:t>
            </a:r>
            <a:r>
              <a:rPr lang="nl-NL" sz="1200" baseline="0" dirty="0" err="1" smtClean="0"/>
              <a:t>represents</a:t>
            </a:r>
            <a:r>
              <a:rPr lang="nl-NL" sz="1200" baseline="0" dirty="0" smtClean="0"/>
              <a:t> the </a:t>
            </a:r>
            <a:r>
              <a:rPr lang="nl-NL" sz="1200" baseline="0" dirty="0" err="1" smtClean="0"/>
              <a:t>Role</a:t>
            </a:r>
            <a:r>
              <a:rPr lang="nl-NL" sz="1200" baseline="0" dirty="0" smtClean="0"/>
              <a:t> </a:t>
            </a:r>
            <a:r>
              <a:rPr lang="nl-NL" sz="1200" baseline="0" dirty="0" err="1" smtClean="0"/>
              <a:t>playing</a:t>
            </a:r>
            <a:r>
              <a:rPr lang="nl-NL" sz="1200" baseline="0" dirty="0" smtClean="0"/>
              <a:t> game metamodel </a:t>
            </a:r>
            <a:r>
              <a:rPr lang="nl-NL" sz="1200" baseline="0" dirty="0" err="1" smtClean="0"/>
              <a:t>created</a:t>
            </a:r>
            <a:r>
              <a:rPr lang="nl-NL" sz="1200" baseline="0" dirty="0" smtClean="0"/>
              <a:t> </a:t>
            </a:r>
            <a:r>
              <a:rPr lang="nl-NL" sz="1200" baseline="0" dirty="0" err="1" smtClean="0"/>
              <a:t>with</a:t>
            </a:r>
            <a:r>
              <a:rPr lang="nl-NL" sz="1200" baseline="0" dirty="0" smtClean="0"/>
              <a:t> the </a:t>
            </a:r>
            <a:r>
              <a:rPr lang="nl-NL" sz="1200" baseline="0" dirty="0" err="1" smtClean="0"/>
              <a:t>ecore</a:t>
            </a:r>
            <a:r>
              <a:rPr lang="nl-NL" sz="1200" baseline="0" dirty="0" smtClean="0"/>
              <a:t> diagram editor.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nl-NL"/>
            </a:pPr>
            <a:endParaRPr lang="nl-NL" sz="1200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nl-NL"/>
            </a:pPr>
            <a:r>
              <a:rPr lang="nl-NL" sz="1200" baseline="0" dirty="0" smtClean="0"/>
              <a:t>EXPLAIN!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nl-NL" smtClean="0"/>
              <a:pPr/>
              <a:t>8</a:t>
            </a:fld>
            <a:endParaRPr lang="nl-N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 smtClean="0"/>
              <a:t>All</a:t>
            </a:r>
            <a:r>
              <a:rPr lang="nl-NL" dirty="0" smtClean="0"/>
              <a:t> the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differen</a:t>
            </a:r>
            <a:r>
              <a:rPr lang="nl-NL" baseline="0" dirty="0" smtClean="0"/>
              <a:t> </a:t>
            </a:r>
            <a:r>
              <a:rPr lang="nl-NL" baseline="0" dirty="0" err="1" smtClean="0"/>
              <a:t>rules</a:t>
            </a:r>
            <a:r>
              <a:rPr lang="nl-NL" baseline="0" dirty="0" smtClean="0"/>
              <a:t> in </a:t>
            </a:r>
            <a:r>
              <a:rPr lang="nl-NL" baseline="0" dirty="0" err="1" smtClean="0"/>
              <a:t>our</a:t>
            </a:r>
            <a:r>
              <a:rPr lang="nl-NL" baseline="0" dirty="0" smtClean="0"/>
              <a:t> RPG.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nl-NL" smtClean="0"/>
              <a:pPr/>
              <a:t>9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90800" y="2286000"/>
            <a:ext cx="6180224" cy="1470025"/>
          </a:xfrm>
        </p:spPr>
        <p:txBody>
          <a:bodyPr anchor="t"/>
          <a:lstStyle>
            <a:lvl1pPr algn="r" eaLnBrk="1" latinLnBrk="0" hangingPunct="1">
              <a:defRPr kumimoji="0" lang="nl-NL" b="1" cap="small" baseline="0">
                <a:solidFill>
                  <a:srgbClr val="003300"/>
                </a:solidFill>
              </a:defRPr>
            </a:lvl1pPr>
          </a:lstStyle>
          <a:p>
            <a:r>
              <a:rPr kumimoji="0" lang="nl-NL"/>
              <a:t>Klik om de titelstijl van het model te bewerken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400" y="4038600"/>
            <a:ext cx="4772528" cy="990600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nl-NL" sz="2000" b="0">
                <a:solidFill>
                  <a:schemeClr val="tx1"/>
                </a:solidFill>
                <a:latin typeface="Georgia" pitchFamily="18" charset="0"/>
              </a:defRPr>
            </a:lvl1pPr>
            <a:lvl2pPr marL="457200" indent="0" algn="ctr" eaLnBrk="1" latinLnBrk="0" hangingPunct="1">
              <a:buNone/>
              <a:defRPr kumimoji="0" lang="nl-NL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eaLnBrk="1" latinLnBrk="0" hangingPunct="1">
              <a:buNone/>
              <a:defRPr kumimoji="0" lang="nl-NL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eaLnBrk="1" latinLnBrk="0" hangingPunct="1">
              <a:buNone/>
              <a:defRPr kumimoji="0" lang="nl-NL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eaLnBrk="1" latinLnBrk="0" hangingPunct="1">
              <a:buNone/>
              <a:defRPr kumimoji="0" lang="nl-NL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eaLnBrk="1" latinLnBrk="0" hangingPunct="1">
              <a:buNone/>
              <a:defRPr kumimoji="0" lang="nl-NL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eaLnBrk="1" latinLnBrk="0" hangingPunct="1">
              <a:buNone/>
              <a:defRPr kumimoji="0" lang="nl-NL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eaLnBrk="1" latinLnBrk="0" hangingPunct="1">
              <a:buNone/>
              <a:defRPr kumimoji="0" lang="nl-NL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eaLnBrk="1" latinLnBrk="0" hangingPunct="1">
              <a:buNone/>
              <a:defRPr kumimoji="0" lang="nl-NL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eaLnBrk="1" latinLnBrk="0" hangingPunct="1"/>
            <a:r>
              <a:rPr kumimoji="0" lang="fr-FR" smtClean="0"/>
              <a:t>Klik om de titelstijl van het model te bewerken</a:t>
            </a:r>
            <a:endParaRPr kumimoji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51"/>
            <a:ext cx="3721618" cy="6858000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858000" y="5105400"/>
            <a:ext cx="1828800" cy="990600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nl-NL" sz="2000" baseline="0"/>
            </a:lvl1pPr>
          </a:lstStyle>
          <a:p>
            <a:r>
              <a:rPr kumimoji="0" lang="nl-NL"/>
              <a:t>Bedrijfslogo</a:t>
            </a:r>
          </a:p>
        </p:txBody>
      </p:sp>
    </p:spTree>
  </p:cSld>
  <p:clrMapOvr>
    <a:masterClrMapping/>
  </p:clrMapOvr>
  <p:transition xmlns:p14="http://schemas.microsoft.com/office/powerpoint/2010/main" spd="slow">
    <p:wipe dir="d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kumimoji="0" lang="fr-FR" smtClean="0"/>
              <a:t>Titelstijl van model bewerken</a:t>
            </a:r>
            <a:endParaRPr kumimoji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kumimoji="0" lang="en-US"/>
              <a:pPr/>
              <a:t>22/08/14</a:t>
            </a:fld>
            <a:endParaRPr kumimoji="0"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kumimoji="0"/>
              <a:pPr/>
              <a:t>‹nr.›</a:t>
            </a:fld>
            <a:endParaRPr kumimoji="0" lang="nl-NL"/>
          </a:p>
        </p:txBody>
      </p:sp>
    </p:spTree>
  </p:cSld>
  <p:clrMapOvr>
    <a:masterClrMapping/>
  </p:clrMapOvr>
  <p:transition xmlns:p14="http://schemas.microsoft.com/office/powerpoint/2010/main" spd="slow">
    <p:wipe dir="d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kumimoji="0" lang="en-US"/>
              <a:pPr/>
              <a:t>22/08/14</a:t>
            </a:fld>
            <a:endParaRPr kumimoji="0"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kumimoji="0"/>
              <a:pPr/>
              <a:t>‹nr.›</a:t>
            </a:fld>
            <a:endParaRPr kumimoji="0" lang="nl-NL"/>
          </a:p>
        </p:txBody>
      </p:sp>
    </p:spTree>
  </p:cSld>
  <p:clrMapOvr>
    <a:masterClrMapping/>
  </p:clrMapOvr>
  <p:transition xmlns:p14="http://schemas.microsoft.com/office/powerpoint/2010/main" spd="slow">
    <p:wipe dir="d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op de achtergro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2133600" cy="365125"/>
          </a:xfrm>
        </p:spPr>
        <p:txBody>
          <a:bodyPr/>
          <a:lstStyle/>
          <a:p>
            <a:fld id="{757B281C-5159-4971-8228-52B9A72E9ED2}" type="datetimeFigureOut">
              <a:rPr kumimoji="0" lang="en-US"/>
              <a:pPr/>
              <a:t>22/08/14</a:t>
            </a:fld>
            <a:endParaRPr kumimoji="0" lang="nl-N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356350"/>
            <a:ext cx="2895600" cy="365125"/>
          </a:xfrm>
        </p:spPr>
        <p:txBody>
          <a:bodyPr/>
          <a:lstStyle/>
          <a:p>
            <a:endParaRPr kumimoji="0" lang="nl-NL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rPr kumimoji="0"/>
              <a:pPr/>
              <a:t>‹nr.›</a:t>
            </a:fld>
            <a:endParaRPr kumimoji="0" lang="nl-NL"/>
          </a:p>
        </p:txBody>
      </p:sp>
    </p:spTree>
  </p:cSld>
  <p:clrMapOvr>
    <a:masterClrMapping/>
  </p:clrMapOvr>
  <p:transition xmlns:p14="http://schemas.microsoft.com/office/powerpoint/2010/main" spd="slow">
    <p:wipe dir="d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161049" y="-3176815"/>
            <a:ext cx="2819400" cy="91730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0" y="3048000"/>
            <a:ext cx="4343400" cy="1362075"/>
          </a:xfrm>
        </p:spPr>
        <p:txBody>
          <a:bodyPr anchor="b" anchorCtr="0"/>
          <a:lstStyle>
            <a:lvl1pPr algn="l" eaLnBrk="1" latinLnBrk="0" hangingPunct="1">
              <a:defRPr kumimoji="0" lang="nl-NL" sz="4000" b="1" cap="small" baseline="0">
                <a:solidFill>
                  <a:srgbClr val="003300"/>
                </a:solidFill>
              </a:defRPr>
            </a:lvl1pPr>
          </a:lstStyle>
          <a:p>
            <a:r>
              <a:rPr kumimoji="0" lang="nl-NL"/>
              <a:t>Klik om de titelstijl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kumimoji="0" lang="en-US"/>
              <a:pPr/>
              <a:t>22/08/14</a:t>
            </a:fld>
            <a:endParaRPr kumimoji="0"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kumimoji="0"/>
              <a:pPr/>
              <a:t>‹nr.›</a:t>
            </a:fld>
            <a:endParaRPr kumimoji="0" lang="nl-NL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781800" y="5334000"/>
            <a:ext cx="2133600" cy="990600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nl-NL" sz="1800"/>
            </a:lvl1pPr>
          </a:lstStyle>
          <a:p>
            <a:r>
              <a:rPr kumimoji="0" lang="nl-NL"/>
              <a:t>Bedrijfslogo</a:t>
            </a:r>
          </a:p>
        </p:txBody>
      </p:sp>
    </p:spTree>
  </p:cSld>
  <p:clrMapOvr>
    <a:masterClrMapping/>
  </p:clrMapOvr>
  <p:transition xmlns:p14="http://schemas.microsoft.com/office/powerpoint/2010/main" spd="slow">
    <p:wipe dir="d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inhoud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2000" y="269632"/>
            <a:ext cx="8077200" cy="1143000"/>
          </a:xfrm>
        </p:spPr>
        <p:txBody>
          <a:bodyPr anchor="ctr" anchorCtr="0"/>
          <a:lstStyle>
            <a:lvl1pPr algn="l" eaLnBrk="1" latinLnBrk="0" hangingPunct="1">
              <a:defRPr kumimoji="0" lang="nl-NL"/>
            </a:lvl1pPr>
          </a:lstStyle>
          <a:p>
            <a:r>
              <a:rPr kumimoji="0" lang="nl-NL"/>
              <a:t>Klik om de titelstijl van het model te bewerken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96413"/>
            <a:ext cx="8077200" cy="4297363"/>
          </a:xfrm>
        </p:spPr>
        <p:txBody>
          <a:bodyPr>
            <a:normAutofit/>
          </a:bodyPr>
          <a:lstStyle>
            <a:lvl1pPr eaLnBrk="1" latinLnBrk="0" hangingPunct="1">
              <a:defRPr kumimoji="0" lang="nl-NL" sz="3200">
                <a:latin typeface="+mn-lt"/>
              </a:defRPr>
            </a:lvl1pPr>
            <a:lvl2pPr eaLnBrk="1" latinLnBrk="0" hangingPunct="1">
              <a:defRPr kumimoji="0" lang="nl-NL" sz="2800">
                <a:latin typeface="+mn-lt"/>
              </a:defRPr>
            </a:lvl2pPr>
            <a:lvl3pPr eaLnBrk="1" latinLnBrk="0" hangingPunct="1">
              <a:defRPr kumimoji="0" lang="nl-NL" sz="2400">
                <a:latin typeface="+mn-lt"/>
              </a:defRPr>
            </a:lvl3pPr>
            <a:lvl4pPr eaLnBrk="1" latinLnBrk="0" hangingPunct="1">
              <a:defRPr kumimoji="0" lang="nl-NL" sz="2400">
                <a:latin typeface="+mn-lt"/>
              </a:defRPr>
            </a:lvl4pPr>
            <a:lvl5pPr eaLnBrk="1" latinLnBrk="0" hangingPunct="1">
              <a:defRPr kumimoji="0" lang="nl-NL" sz="2400">
                <a:latin typeface="+mn-lt"/>
              </a:defRPr>
            </a:lvl5pPr>
          </a:lstStyle>
          <a:p>
            <a:pPr lvl="0" eaLnBrk="1" latinLnBrk="0" hangingPunct="1"/>
            <a:r>
              <a:rPr kumimoji="0" lang="fr-FR" smtClean="0"/>
              <a:t>Klik om de tekststijl van het model te bewerken</a:t>
            </a:r>
          </a:p>
          <a:p>
            <a:pPr lvl="1" eaLnBrk="1" latinLnBrk="0" hangingPunct="1"/>
            <a:r>
              <a:rPr kumimoji="0" lang="fr-FR" smtClean="0"/>
              <a:t>Tweede niveau</a:t>
            </a:r>
          </a:p>
          <a:p>
            <a:pPr lvl="2" eaLnBrk="1" latinLnBrk="0" hangingPunct="1"/>
            <a:r>
              <a:rPr kumimoji="0" lang="fr-FR" smtClean="0"/>
              <a:t>Derde niveau</a:t>
            </a:r>
          </a:p>
          <a:p>
            <a:pPr lvl="3" eaLnBrk="1" latinLnBrk="0" hangingPunct="1"/>
            <a:r>
              <a:rPr kumimoji="0" lang="fr-FR" smtClean="0"/>
              <a:t>Vierde niveau</a:t>
            </a:r>
          </a:p>
          <a:p>
            <a:pPr lvl="4" eaLnBrk="1" latinLnBrk="0" hangingPunct="1"/>
            <a:r>
              <a:rPr kumimoji="0" lang="fr-FR" smtClean="0"/>
              <a:t>Vijfde niveau</a:t>
            </a:r>
            <a:endParaRPr kumimoji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kumimoji="0" lang="en-US"/>
              <a:pPr/>
              <a:t>22/08/14</a:t>
            </a:fld>
            <a:endParaRPr kumimoji="0"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rPr kumimoji="0"/>
              <a:pPr/>
              <a:t>‹nr.›</a:t>
            </a:fld>
            <a:endParaRPr kumimoji="0" lang="nl-NL"/>
          </a:p>
        </p:txBody>
      </p:sp>
    </p:spTree>
  </p:cSld>
  <p:clrMapOvr>
    <a:masterClrMapping/>
  </p:clrMapOvr>
  <p:transition xmlns:p14="http://schemas.microsoft.com/office/powerpoint/2010/main" spd="slow">
    <p:wipe dir="d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kumimoji="0" lang="fr-FR" smtClean="0"/>
              <a:t>Titelstijl van model bewerken</a:t>
            </a:r>
            <a:endParaRPr kumimoji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4038600" cy="4525963"/>
          </a:xfrm>
        </p:spPr>
        <p:txBody>
          <a:bodyPr/>
          <a:lstStyle>
            <a:lvl1pPr eaLnBrk="1" latinLnBrk="0" hangingPunct="1">
              <a:defRPr kumimoji="0" lang="nl-NL" sz="2800"/>
            </a:lvl1pPr>
            <a:lvl2pPr eaLnBrk="1" latinLnBrk="0" hangingPunct="1">
              <a:defRPr kumimoji="0" lang="nl-NL" sz="2400"/>
            </a:lvl2pPr>
            <a:lvl3pPr eaLnBrk="1" latinLnBrk="0" hangingPunct="1">
              <a:defRPr kumimoji="0" lang="nl-NL" sz="2000"/>
            </a:lvl3pPr>
            <a:lvl4pPr eaLnBrk="1" latinLnBrk="0" hangingPunct="1">
              <a:defRPr kumimoji="0" lang="nl-NL" sz="1800"/>
            </a:lvl4pPr>
            <a:lvl5pPr eaLnBrk="1" latinLnBrk="0" hangingPunct="1">
              <a:defRPr kumimoji="0" lang="nl-NL" sz="1800"/>
            </a:lvl5pPr>
            <a:lvl6pPr eaLnBrk="1" latinLnBrk="0" hangingPunct="1">
              <a:defRPr kumimoji="0" lang="nl-NL" sz="1800"/>
            </a:lvl6pPr>
            <a:lvl7pPr eaLnBrk="1" latinLnBrk="0" hangingPunct="1">
              <a:defRPr kumimoji="0" lang="nl-NL" sz="1800"/>
            </a:lvl7pPr>
            <a:lvl8pPr eaLnBrk="1" latinLnBrk="0" hangingPunct="1">
              <a:defRPr kumimoji="0" lang="nl-NL" sz="1800"/>
            </a:lvl8pPr>
            <a:lvl9pPr eaLnBrk="1" latinLnBrk="0" hangingPunct="1">
              <a:defRPr kumimoji="0" lang="nl-NL" sz="1800"/>
            </a:lvl9pPr>
          </a:lstStyle>
          <a:p>
            <a:pPr lvl="0" eaLnBrk="1" latinLnBrk="0" hangingPunct="1"/>
            <a:r>
              <a:rPr kumimoji="0" lang="fr-FR" smtClean="0"/>
              <a:t>Klik om de tekststijl van het model te bewerken</a:t>
            </a:r>
          </a:p>
          <a:p>
            <a:pPr lvl="1" eaLnBrk="1" latinLnBrk="0" hangingPunct="1"/>
            <a:r>
              <a:rPr kumimoji="0" lang="fr-FR" smtClean="0"/>
              <a:t>Tweede niveau</a:t>
            </a:r>
          </a:p>
          <a:p>
            <a:pPr lvl="2" eaLnBrk="1" latinLnBrk="0" hangingPunct="1"/>
            <a:r>
              <a:rPr kumimoji="0" lang="fr-FR" smtClean="0"/>
              <a:t>Derde niveau</a:t>
            </a:r>
          </a:p>
          <a:p>
            <a:pPr lvl="3" eaLnBrk="1" latinLnBrk="0" hangingPunct="1"/>
            <a:r>
              <a:rPr kumimoji="0" lang="fr-FR" smtClean="0"/>
              <a:t>Vierde niveau</a:t>
            </a:r>
          </a:p>
          <a:p>
            <a:pPr lvl="4" eaLnBrk="1" latinLnBrk="0" hangingPunct="1"/>
            <a:r>
              <a:rPr kumimoji="0" lang="fr-FR" smtClean="0"/>
              <a:t>Vijfde niveau</a:t>
            </a:r>
            <a:endParaRPr kumimoji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4038600" cy="4525963"/>
          </a:xfrm>
        </p:spPr>
        <p:txBody>
          <a:bodyPr/>
          <a:lstStyle>
            <a:lvl1pPr eaLnBrk="1" latinLnBrk="0" hangingPunct="1">
              <a:defRPr kumimoji="0" lang="nl-NL" sz="2800"/>
            </a:lvl1pPr>
            <a:lvl2pPr eaLnBrk="1" latinLnBrk="0" hangingPunct="1">
              <a:defRPr kumimoji="0" lang="nl-NL" sz="2400"/>
            </a:lvl2pPr>
            <a:lvl3pPr eaLnBrk="1" latinLnBrk="0" hangingPunct="1">
              <a:defRPr kumimoji="0" lang="nl-NL" sz="2000"/>
            </a:lvl3pPr>
            <a:lvl4pPr eaLnBrk="1" latinLnBrk="0" hangingPunct="1">
              <a:defRPr kumimoji="0" lang="nl-NL" sz="1800"/>
            </a:lvl4pPr>
            <a:lvl5pPr eaLnBrk="1" latinLnBrk="0" hangingPunct="1">
              <a:defRPr kumimoji="0" lang="nl-NL" sz="1800"/>
            </a:lvl5pPr>
            <a:lvl6pPr eaLnBrk="1" latinLnBrk="0" hangingPunct="1">
              <a:defRPr kumimoji="0" lang="nl-NL" sz="1800"/>
            </a:lvl6pPr>
            <a:lvl7pPr eaLnBrk="1" latinLnBrk="0" hangingPunct="1">
              <a:defRPr kumimoji="0" lang="nl-NL" sz="1800"/>
            </a:lvl7pPr>
            <a:lvl8pPr eaLnBrk="1" latinLnBrk="0" hangingPunct="1">
              <a:defRPr kumimoji="0" lang="nl-NL" sz="1800"/>
            </a:lvl8pPr>
            <a:lvl9pPr eaLnBrk="1" latinLnBrk="0" hangingPunct="1">
              <a:defRPr kumimoji="0" lang="nl-NL" sz="1800"/>
            </a:lvl9pPr>
          </a:lstStyle>
          <a:p>
            <a:pPr lvl="0" eaLnBrk="1" latinLnBrk="0" hangingPunct="1"/>
            <a:r>
              <a:rPr kumimoji="0" lang="fr-FR" smtClean="0"/>
              <a:t>Klik om de tekststijl van het model te bewerken</a:t>
            </a:r>
          </a:p>
          <a:p>
            <a:pPr lvl="1" eaLnBrk="1" latinLnBrk="0" hangingPunct="1"/>
            <a:r>
              <a:rPr kumimoji="0" lang="fr-FR" smtClean="0"/>
              <a:t>Tweede niveau</a:t>
            </a:r>
          </a:p>
          <a:p>
            <a:pPr lvl="2" eaLnBrk="1" latinLnBrk="0" hangingPunct="1"/>
            <a:r>
              <a:rPr kumimoji="0" lang="fr-FR" smtClean="0"/>
              <a:t>Derde niveau</a:t>
            </a:r>
          </a:p>
          <a:p>
            <a:pPr lvl="3" eaLnBrk="1" latinLnBrk="0" hangingPunct="1"/>
            <a:r>
              <a:rPr kumimoji="0" lang="fr-FR" smtClean="0"/>
              <a:t>Vierde niveau</a:t>
            </a:r>
          </a:p>
          <a:p>
            <a:pPr lvl="4" eaLnBrk="1" latinLnBrk="0" hangingPunct="1"/>
            <a:r>
              <a:rPr kumimoji="0" lang="fr-FR" smtClean="0"/>
              <a:t>Vijfde niveau</a:t>
            </a:r>
            <a:endParaRPr kumimoji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kumimoji="0" lang="en-US"/>
              <a:pPr/>
              <a:t>22/08/14</a:t>
            </a:fld>
            <a:endParaRPr kumimoji="0"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kumimoji="0"/>
              <a:pPr/>
              <a:t>‹nr.›</a:t>
            </a:fld>
            <a:endParaRPr kumimoji="0" lang="nl-NL"/>
          </a:p>
        </p:txBody>
      </p:sp>
    </p:spTree>
  </p:cSld>
  <p:clrMapOvr>
    <a:masterClrMapping/>
  </p:clrMapOvr>
  <p:transition xmlns:p14="http://schemas.microsoft.com/office/powerpoint/2010/main" spd="slow">
    <p:wipe dir="d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eaLnBrk="1" latinLnBrk="0" hangingPunct="1">
              <a:defRPr kumimoji="0" lang="nl-NL"/>
            </a:lvl1pPr>
          </a:lstStyle>
          <a:p>
            <a:pPr eaLnBrk="1" latinLnBrk="0" hangingPunct="1"/>
            <a:r>
              <a:rPr kumimoji="0" lang="fr-FR" smtClean="0"/>
              <a:t>Titelstijl van model bewerken</a:t>
            </a:r>
            <a:endParaRPr kumimoji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4040188" cy="639762"/>
          </a:xfrm>
        </p:spPr>
        <p:txBody>
          <a:bodyPr anchor="b"/>
          <a:lstStyle>
            <a:lvl1pPr marL="0" indent="0" eaLnBrk="1" latinLnBrk="0" hangingPunct="1">
              <a:buNone/>
              <a:defRPr kumimoji="0" lang="nl-NL" sz="2400" b="1"/>
            </a:lvl1pPr>
            <a:lvl2pPr marL="457200" indent="0" eaLnBrk="1" latinLnBrk="0" hangingPunct="1">
              <a:buNone/>
              <a:defRPr kumimoji="0" lang="nl-NL" sz="2000" b="1"/>
            </a:lvl2pPr>
            <a:lvl3pPr marL="914400" indent="0" eaLnBrk="1" latinLnBrk="0" hangingPunct="1">
              <a:buNone/>
              <a:defRPr kumimoji="0" lang="nl-NL" sz="1800" b="1"/>
            </a:lvl3pPr>
            <a:lvl4pPr marL="1371600" indent="0" eaLnBrk="1" latinLnBrk="0" hangingPunct="1">
              <a:buNone/>
              <a:defRPr kumimoji="0" lang="nl-NL" sz="1600" b="1"/>
            </a:lvl4pPr>
            <a:lvl5pPr marL="1828800" indent="0" eaLnBrk="1" latinLnBrk="0" hangingPunct="1">
              <a:buNone/>
              <a:defRPr kumimoji="0" lang="nl-NL" sz="1600" b="1"/>
            </a:lvl5pPr>
            <a:lvl6pPr marL="2286000" indent="0" eaLnBrk="1" latinLnBrk="0" hangingPunct="1">
              <a:buNone/>
              <a:defRPr kumimoji="0" lang="nl-NL" sz="1600" b="1"/>
            </a:lvl6pPr>
            <a:lvl7pPr marL="2743200" indent="0" eaLnBrk="1" latinLnBrk="0" hangingPunct="1">
              <a:buNone/>
              <a:defRPr kumimoji="0" lang="nl-NL" sz="1600" b="1"/>
            </a:lvl7pPr>
            <a:lvl8pPr marL="3200400" indent="0" eaLnBrk="1" latinLnBrk="0" hangingPunct="1">
              <a:buNone/>
              <a:defRPr kumimoji="0" lang="nl-NL" sz="1600" b="1"/>
            </a:lvl8pPr>
            <a:lvl9pPr marL="3657600" indent="0" eaLnBrk="1" latinLnBrk="0" hangingPunct="1">
              <a:buNone/>
              <a:defRPr kumimoji="0" lang="nl-NL" sz="1600" b="1"/>
            </a:lvl9pPr>
          </a:lstStyle>
          <a:p>
            <a:pPr lvl="0" eaLnBrk="1" latinLnBrk="0" hangingPunct="1"/>
            <a:r>
              <a:rPr kumimoji="0" lang="fr-FR" smtClean="0"/>
              <a:t>Klik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174875"/>
            <a:ext cx="4040188" cy="3951288"/>
          </a:xfrm>
        </p:spPr>
        <p:txBody>
          <a:bodyPr/>
          <a:lstStyle>
            <a:lvl1pPr eaLnBrk="1" latinLnBrk="0" hangingPunct="1">
              <a:defRPr kumimoji="0" lang="nl-NL" sz="2400"/>
            </a:lvl1pPr>
            <a:lvl2pPr eaLnBrk="1" latinLnBrk="0" hangingPunct="1">
              <a:defRPr kumimoji="0" lang="nl-NL" sz="2000"/>
            </a:lvl2pPr>
            <a:lvl3pPr eaLnBrk="1" latinLnBrk="0" hangingPunct="1">
              <a:defRPr kumimoji="0" lang="nl-NL" sz="1800"/>
            </a:lvl3pPr>
            <a:lvl4pPr eaLnBrk="1" latinLnBrk="0" hangingPunct="1">
              <a:defRPr kumimoji="0" lang="nl-NL" sz="1600"/>
            </a:lvl4pPr>
            <a:lvl5pPr eaLnBrk="1" latinLnBrk="0" hangingPunct="1">
              <a:defRPr kumimoji="0" lang="nl-NL" sz="1600"/>
            </a:lvl5pPr>
            <a:lvl6pPr eaLnBrk="1" latinLnBrk="0" hangingPunct="1">
              <a:defRPr kumimoji="0" lang="nl-NL" sz="1600"/>
            </a:lvl6pPr>
            <a:lvl7pPr eaLnBrk="1" latinLnBrk="0" hangingPunct="1">
              <a:defRPr kumimoji="0" lang="nl-NL" sz="1600"/>
            </a:lvl7pPr>
            <a:lvl8pPr eaLnBrk="1" latinLnBrk="0" hangingPunct="1">
              <a:defRPr kumimoji="0" lang="nl-NL" sz="1600"/>
            </a:lvl8pPr>
            <a:lvl9pPr eaLnBrk="1" latinLnBrk="0" hangingPunct="1">
              <a:defRPr kumimoji="0" lang="nl-NL" sz="1600"/>
            </a:lvl9pPr>
          </a:lstStyle>
          <a:p>
            <a:pPr lvl="0" eaLnBrk="1" latinLnBrk="0" hangingPunct="1"/>
            <a:r>
              <a:rPr kumimoji="0" lang="fr-FR" smtClean="0"/>
              <a:t>Klik om de tekststijl van het model te bewerken</a:t>
            </a:r>
          </a:p>
          <a:p>
            <a:pPr lvl="1" eaLnBrk="1" latinLnBrk="0" hangingPunct="1"/>
            <a:r>
              <a:rPr kumimoji="0" lang="fr-FR" smtClean="0"/>
              <a:t>Tweede niveau</a:t>
            </a:r>
          </a:p>
          <a:p>
            <a:pPr lvl="2" eaLnBrk="1" latinLnBrk="0" hangingPunct="1"/>
            <a:r>
              <a:rPr kumimoji="0" lang="fr-FR" smtClean="0"/>
              <a:t>Derde niveau</a:t>
            </a:r>
          </a:p>
          <a:p>
            <a:pPr lvl="3" eaLnBrk="1" latinLnBrk="0" hangingPunct="1"/>
            <a:r>
              <a:rPr kumimoji="0" lang="fr-FR" smtClean="0"/>
              <a:t>Vierde niveau</a:t>
            </a:r>
          </a:p>
          <a:p>
            <a:pPr lvl="4" eaLnBrk="1" latinLnBrk="0" hangingPunct="1"/>
            <a:r>
              <a:rPr kumimoji="0" lang="fr-FR" smtClean="0"/>
              <a:t>Vijfde niveau</a:t>
            </a:r>
            <a:endParaRPr kumimoji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3625" y="1535113"/>
            <a:ext cx="4041775" cy="639762"/>
          </a:xfrm>
        </p:spPr>
        <p:txBody>
          <a:bodyPr anchor="b"/>
          <a:lstStyle>
            <a:lvl1pPr marL="0" indent="0" eaLnBrk="1" latinLnBrk="0" hangingPunct="1">
              <a:buNone/>
              <a:defRPr kumimoji="0" lang="nl-NL" sz="2400" b="1"/>
            </a:lvl1pPr>
            <a:lvl2pPr marL="457200" indent="0" eaLnBrk="1" latinLnBrk="0" hangingPunct="1">
              <a:buNone/>
              <a:defRPr kumimoji="0" lang="nl-NL" sz="2000" b="1"/>
            </a:lvl2pPr>
            <a:lvl3pPr marL="914400" indent="0" eaLnBrk="1" latinLnBrk="0" hangingPunct="1">
              <a:buNone/>
              <a:defRPr kumimoji="0" lang="nl-NL" sz="1800" b="1"/>
            </a:lvl3pPr>
            <a:lvl4pPr marL="1371600" indent="0" eaLnBrk="1" latinLnBrk="0" hangingPunct="1">
              <a:buNone/>
              <a:defRPr kumimoji="0" lang="nl-NL" sz="1600" b="1"/>
            </a:lvl4pPr>
            <a:lvl5pPr marL="1828800" indent="0" eaLnBrk="1" latinLnBrk="0" hangingPunct="1">
              <a:buNone/>
              <a:defRPr kumimoji="0" lang="nl-NL" sz="1600" b="1"/>
            </a:lvl5pPr>
            <a:lvl6pPr marL="2286000" indent="0" eaLnBrk="1" latinLnBrk="0" hangingPunct="1">
              <a:buNone/>
              <a:defRPr kumimoji="0" lang="nl-NL" sz="1600" b="1"/>
            </a:lvl6pPr>
            <a:lvl7pPr marL="2743200" indent="0" eaLnBrk="1" latinLnBrk="0" hangingPunct="1">
              <a:buNone/>
              <a:defRPr kumimoji="0" lang="nl-NL" sz="1600" b="1"/>
            </a:lvl7pPr>
            <a:lvl8pPr marL="3200400" indent="0" eaLnBrk="1" latinLnBrk="0" hangingPunct="1">
              <a:buNone/>
              <a:defRPr kumimoji="0" lang="nl-NL" sz="1600" b="1"/>
            </a:lvl8pPr>
            <a:lvl9pPr marL="3657600" indent="0" eaLnBrk="1" latinLnBrk="0" hangingPunct="1">
              <a:buNone/>
              <a:defRPr kumimoji="0" lang="nl-NL" sz="1600" b="1"/>
            </a:lvl9pPr>
          </a:lstStyle>
          <a:p>
            <a:pPr lvl="0" eaLnBrk="1" latinLnBrk="0" hangingPunct="1"/>
            <a:r>
              <a:rPr kumimoji="0" lang="fr-FR" smtClean="0"/>
              <a:t>Klik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3625" y="2174875"/>
            <a:ext cx="4041775" cy="3951288"/>
          </a:xfrm>
        </p:spPr>
        <p:txBody>
          <a:bodyPr/>
          <a:lstStyle>
            <a:lvl1pPr eaLnBrk="1" latinLnBrk="0" hangingPunct="1">
              <a:defRPr kumimoji="0" lang="nl-NL" sz="2400"/>
            </a:lvl1pPr>
            <a:lvl2pPr eaLnBrk="1" latinLnBrk="0" hangingPunct="1">
              <a:defRPr kumimoji="0" lang="nl-NL" sz="2000"/>
            </a:lvl2pPr>
            <a:lvl3pPr eaLnBrk="1" latinLnBrk="0" hangingPunct="1">
              <a:defRPr kumimoji="0" lang="nl-NL" sz="1800"/>
            </a:lvl3pPr>
            <a:lvl4pPr eaLnBrk="1" latinLnBrk="0" hangingPunct="1">
              <a:defRPr kumimoji="0" lang="nl-NL" sz="1600"/>
            </a:lvl4pPr>
            <a:lvl5pPr eaLnBrk="1" latinLnBrk="0" hangingPunct="1">
              <a:defRPr kumimoji="0" lang="nl-NL" sz="1600"/>
            </a:lvl5pPr>
            <a:lvl6pPr eaLnBrk="1" latinLnBrk="0" hangingPunct="1">
              <a:defRPr kumimoji="0" lang="nl-NL" sz="1600"/>
            </a:lvl6pPr>
            <a:lvl7pPr eaLnBrk="1" latinLnBrk="0" hangingPunct="1">
              <a:defRPr kumimoji="0" lang="nl-NL" sz="1600"/>
            </a:lvl7pPr>
            <a:lvl8pPr eaLnBrk="1" latinLnBrk="0" hangingPunct="1">
              <a:defRPr kumimoji="0" lang="nl-NL" sz="1600"/>
            </a:lvl8pPr>
            <a:lvl9pPr eaLnBrk="1" latinLnBrk="0" hangingPunct="1">
              <a:defRPr kumimoji="0" lang="nl-NL" sz="1600"/>
            </a:lvl9pPr>
          </a:lstStyle>
          <a:p>
            <a:pPr lvl="0" eaLnBrk="1" latinLnBrk="0" hangingPunct="1"/>
            <a:r>
              <a:rPr kumimoji="0" lang="fr-FR" smtClean="0"/>
              <a:t>Klik om de tekststijl van het model te bewerken</a:t>
            </a:r>
          </a:p>
          <a:p>
            <a:pPr lvl="1" eaLnBrk="1" latinLnBrk="0" hangingPunct="1"/>
            <a:r>
              <a:rPr kumimoji="0" lang="fr-FR" smtClean="0"/>
              <a:t>Tweede niveau</a:t>
            </a:r>
          </a:p>
          <a:p>
            <a:pPr lvl="2" eaLnBrk="1" latinLnBrk="0" hangingPunct="1"/>
            <a:r>
              <a:rPr kumimoji="0" lang="fr-FR" smtClean="0"/>
              <a:t>Derde niveau</a:t>
            </a:r>
          </a:p>
          <a:p>
            <a:pPr lvl="3" eaLnBrk="1" latinLnBrk="0" hangingPunct="1"/>
            <a:r>
              <a:rPr kumimoji="0" lang="fr-FR" smtClean="0"/>
              <a:t>Vierde niveau</a:t>
            </a:r>
          </a:p>
          <a:p>
            <a:pPr lvl="4" eaLnBrk="1" latinLnBrk="0" hangingPunct="1"/>
            <a:r>
              <a:rPr kumimoji="0" lang="fr-FR" smtClean="0"/>
              <a:t>Vijfde niveau</a:t>
            </a:r>
            <a:endParaRPr kumimoji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kumimoji="0" lang="en-US"/>
              <a:pPr/>
              <a:t>22/08/14</a:t>
            </a:fld>
            <a:endParaRPr kumimoji="0"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kumimoji="0"/>
              <a:pPr/>
              <a:t>‹nr.›</a:t>
            </a:fld>
            <a:endParaRPr kumimoji="0" lang="nl-NL"/>
          </a:p>
        </p:txBody>
      </p:sp>
    </p:spTree>
  </p:cSld>
  <p:clrMapOvr>
    <a:masterClrMapping/>
  </p:clrMapOvr>
  <p:transition xmlns:p14="http://schemas.microsoft.com/office/powerpoint/2010/main"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3008313" cy="1162050"/>
          </a:xfrm>
        </p:spPr>
        <p:txBody>
          <a:bodyPr anchor="b"/>
          <a:lstStyle>
            <a:lvl1pPr algn="l" eaLnBrk="1" latinLnBrk="0" hangingPunct="1">
              <a:defRPr kumimoji="0" lang="nl-NL" sz="2000" b="1"/>
            </a:lvl1pPr>
          </a:lstStyle>
          <a:p>
            <a:pPr eaLnBrk="1" latinLnBrk="0" hangingPunct="1"/>
            <a:r>
              <a:rPr kumimoji="0" lang="fr-FR" smtClean="0"/>
              <a:t>Titelstijl van model bewerken</a:t>
            </a:r>
            <a:endParaRPr kumimoji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3650" y="273050"/>
            <a:ext cx="5111750" cy="5853113"/>
          </a:xfrm>
        </p:spPr>
        <p:txBody>
          <a:bodyPr/>
          <a:lstStyle>
            <a:lvl1pPr eaLnBrk="1" latinLnBrk="0" hangingPunct="1">
              <a:defRPr kumimoji="0" lang="nl-NL" sz="3200"/>
            </a:lvl1pPr>
            <a:lvl2pPr eaLnBrk="1" latinLnBrk="0" hangingPunct="1">
              <a:defRPr kumimoji="0" lang="nl-NL" sz="2800"/>
            </a:lvl2pPr>
            <a:lvl3pPr eaLnBrk="1" latinLnBrk="0" hangingPunct="1">
              <a:defRPr kumimoji="0" lang="nl-NL" sz="2400"/>
            </a:lvl3pPr>
            <a:lvl4pPr eaLnBrk="1" latinLnBrk="0" hangingPunct="1">
              <a:defRPr kumimoji="0" lang="nl-NL" sz="2000"/>
            </a:lvl4pPr>
            <a:lvl5pPr eaLnBrk="1" latinLnBrk="0" hangingPunct="1">
              <a:defRPr kumimoji="0" lang="nl-NL" sz="2000"/>
            </a:lvl5pPr>
            <a:lvl6pPr eaLnBrk="1" latinLnBrk="0" hangingPunct="1">
              <a:defRPr kumimoji="0" lang="nl-NL" sz="2000"/>
            </a:lvl6pPr>
            <a:lvl7pPr eaLnBrk="1" latinLnBrk="0" hangingPunct="1">
              <a:defRPr kumimoji="0" lang="nl-NL" sz="2000"/>
            </a:lvl7pPr>
            <a:lvl8pPr eaLnBrk="1" latinLnBrk="0" hangingPunct="1">
              <a:defRPr kumimoji="0" lang="nl-NL" sz="2000"/>
            </a:lvl8pPr>
            <a:lvl9pPr eaLnBrk="1" latinLnBrk="0" hangingPunct="1">
              <a:defRPr kumimoji="0" lang="nl-NL" sz="2000"/>
            </a:lvl9pPr>
          </a:lstStyle>
          <a:p>
            <a:pPr lvl="0" eaLnBrk="1" latinLnBrk="0" hangingPunct="1"/>
            <a:r>
              <a:rPr kumimoji="0" lang="fr-FR" smtClean="0"/>
              <a:t>Klik om de tekststijl van het model te bewerken</a:t>
            </a:r>
          </a:p>
          <a:p>
            <a:pPr lvl="1" eaLnBrk="1" latinLnBrk="0" hangingPunct="1"/>
            <a:r>
              <a:rPr kumimoji="0" lang="fr-FR" smtClean="0"/>
              <a:t>Tweede niveau</a:t>
            </a:r>
          </a:p>
          <a:p>
            <a:pPr lvl="2" eaLnBrk="1" latinLnBrk="0" hangingPunct="1"/>
            <a:r>
              <a:rPr kumimoji="0" lang="fr-FR" smtClean="0"/>
              <a:t>Derde niveau</a:t>
            </a:r>
          </a:p>
          <a:p>
            <a:pPr lvl="3" eaLnBrk="1" latinLnBrk="0" hangingPunct="1"/>
            <a:r>
              <a:rPr kumimoji="0" lang="fr-FR" smtClean="0"/>
              <a:t>Vierde niveau</a:t>
            </a:r>
          </a:p>
          <a:p>
            <a:pPr lvl="4" eaLnBrk="1" latinLnBrk="0" hangingPunct="1"/>
            <a:r>
              <a:rPr kumimoji="0" lang="fr-FR" smtClean="0"/>
              <a:t>Vijfde niveau</a:t>
            </a:r>
            <a:endParaRPr kumimoji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1435100"/>
            <a:ext cx="3008313" cy="4691063"/>
          </a:xfrm>
        </p:spPr>
        <p:txBody>
          <a:bodyPr/>
          <a:lstStyle>
            <a:lvl1pPr marL="0" indent="0" eaLnBrk="1" latinLnBrk="0" hangingPunct="1">
              <a:buNone/>
              <a:defRPr kumimoji="0" lang="nl-NL" sz="1400"/>
            </a:lvl1pPr>
            <a:lvl2pPr marL="457200" indent="0" eaLnBrk="1" latinLnBrk="0" hangingPunct="1">
              <a:buNone/>
              <a:defRPr kumimoji="0" lang="nl-NL" sz="1200"/>
            </a:lvl2pPr>
            <a:lvl3pPr marL="914400" indent="0" eaLnBrk="1" latinLnBrk="0" hangingPunct="1">
              <a:buNone/>
              <a:defRPr kumimoji="0" lang="nl-NL" sz="1000"/>
            </a:lvl3pPr>
            <a:lvl4pPr marL="1371600" indent="0" eaLnBrk="1" latinLnBrk="0" hangingPunct="1">
              <a:buNone/>
              <a:defRPr kumimoji="0" lang="nl-NL" sz="900"/>
            </a:lvl4pPr>
            <a:lvl5pPr marL="1828800" indent="0" eaLnBrk="1" latinLnBrk="0" hangingPunct="1">
              <a:buNone/>
              <a:defRPr kumimoji="0" lang="nl-NL" sz="900"/>
            </a:lvl5pPr>
            <a:lvl6pPr marL="2286000" indent="0" eaLnBrk="1" latinLnBrk="0" hangingPunct="1">
              <a:buNone/>
              <a:defRPr kumimoji="0" lang="nl-NL" sz="900"/>
            </a:lvl6pPr>
            <a:lvl7pPr marL="2743200" indent="0" eaLnBrk="1" latinLnBrk="0" hangingPunct="1">
              <a:buNone/>
              <a:defRPr kumimoji="0" lang="nl-NL" sz="900"/>
            </a:lvl7pPr>
            <a:lvl8pPr marL="3200400" indent="0" eaLnBrk="1" latinLnBrk="0" hangingPunct="1">
              <a:buNone/>
              <a:defRPr kumimoji="0" lang="nl-NL" sz="900"/>
            </a:lvl8pPr>
            <a:lvl9pPr marL="3657600" indent="0" eaLnBrk="1" latinLnBrk="0" hangingPunct="1">
              <a:buNone/>
              <a:defRPr kumimoji="0" lang="nl-NL" sz="900"/>
            </a:lvl9pPr>
          </a:lstStyle>
          <a:p>
            <a:pPr lvl="0" eaLnBrk="1" latinLnBrk="0" hangingPunct="1"/>
            <a:r>
              <a:rPr kumimoji="0" lang="fr-FR" smtClean="0"/>
              <a:t>Klik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kumimoji="0" lang="en-US"/>
              <a:pPr/>
              <a:t>22/08/14</a:t>
            </a:fld>
            <a:endParaRPr kumimoji="0"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kumimoji="0"/>
              <a:pPr/>
              <a:t>‹nr.›</a:t>
            </a:fld>
            <a:endParaRPr kumimoji="0" lang="nl-NL"/>
          </a:p>
        </p:txBody>
      </p:sp>
    </p:spTree>
  </p:cSld>
  <p:clrMapOvr>
    <a:masterClrMapping/>
  </p:clrMapOvr>
  <p:transition xmlns:p14="http://schemas.microsoft.com/office/powerpoint/2010/main" spd="slow">
    <p:wipe dir="d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 eaLnBrk="1" latinLnBrk="0" hangingPunct="1">
              <a:defRPr kumimoji="0" lang="nl-NL" sz="2000" b="1"/>
            </a:lvl1pPr>
          </a:lstStyle>
          <a:p>
            <a:pPr eaLnBrk="1" latinLnBrk="0" hangingPunct="1"/>
            <a:r>
              <a:rPr kumimoji="0" lang="fr-FR" smtClean="0"/>
              <a:t>Titelstijl van model bewerken</a:t>
            </a:r>
            <a:endParaRPr kumimoji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 eaLnBrk="1" latinLnBrk="0" hangingPunct="1">
              <a:buNone/>
              <a:defRPr kumimoji="0" lang="nl-NL" sz="3200"/>
            </a:lvl1pPr>
            <a:lvl2pPr marL="457200" indent="0" eaLnBrk="1" latinLnBrk="0" hangingPunct="1">
              <a:buNone/>
              <a:defRPr kumimoji="0" lang="nl-NL" sz="2800"/>
            </a:lvl2pPr>
            <a:lvl3pPr marL="914400" indent="0" eaLnBrk="1" latinLnBrk="0" hangingPunct="1">
              <a:buNone/>
              <a:defRPr kumimoji="0" lang="nl-NL" sz="2400"/>
            </a:lvl3pPr>
            <a:lvl4pPr marL="1371600" indent="0" eaLnBrk="1" latinLnBrk="0" hangingPunct="1">
              <a:buNone/>
              <a:defRPr kumimoji="0" lang="nl-NL" sz="2000"/>
            </a:lvl4pPr>
            <a:lvl5pPr marL="1828800" indent="0" eaLnBrk="1" latinLnBrk="0" hangingPunct="1">
              <a:buNone/>
              <a:defRPr kumimoji="0" lang="nl-NL" sz="2000"/>
            </a:lvl5pPr>
            <a:lvl6pPr marL="2286000" indent="0" eaLnBrk="1" latinLnBrk="0" hangingPunct="1">
              <a:buNone/>
              <a:defRPr kumimoji="0" lang="nl-NL" sz="2000"/>
            </a:lvl6pPr>
            <a:lvl7pPr marL="2743200" indent="0" eaLnBrk="1" latinLnBrk="0" hangingPunct="1">
              <a:buNone/>
              <a:defRPr kumimoji="0" lang="nl-NL" sz="2000"/>
            </a:lvl7pPr>
            <a:lvl8pPr marL="3200400" indent="0" eaLnBrk="1" latinLnBrk="0" hangingPunct="1">
              <a:buNone/>
              <a:defRPr kumimoji="0" lang="nl-NL" sz="2000"/>
            </a:lvl8pPr>
            <a:lvl9pPr marL="3657600" indent="0" eaLnBrk="1" latinLnBrk="0" hangingPunct="1">
              <a:buNone/>
              <a:defRPr kumimoji="0" lang="nl-NL" sz="2000"/>
            </a:lvl9pPr>
          </a:lstStyle>
          <a:p>
            <a:pPr eaLnBrk="1" latinLnBrk="0" hangingPunct="1"/>
            <a:r>
              <a:rPr kumimoji="0" lang="fr-FR" smtClean="0"/>
              <a:t>Sleep de afbeelding naar de tijdelijke aanduiding of klik op het pictogram als u een afbeelding wilt toevoegen</a:t>
            </a:r>
            <a:endParaRPr kumimoji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 eaLnBrk="1" latinLnBrk="0" hangingPunct="1">
              <a:buNone/>
              <a:defRPr kumimoji="0" lang="nl-NL" sz="1400"/>
            </a:lvl1pPr>
            <a:lvl2pPr marL="457200" indent="0" eaLnBrk="1" latinLnBrk="0" hangingPunct="1">
              <a:buNone/>
              <a:defRPr kumimoji="0" lang="nl-NL" sz="1200"/>
            </a:lvl2pPr>
            <a:lvl3pPr marL="914400" indent="0" eaLnBrk="1" latinLnBrk="0" hangingPunct="1">
              <a:buNone/>
              <a:defRPr kumimoji="0" lang="nl-NL" sz="1000"/>
            </a:lvl3pPr>
            <a:lvl4pPr marL="1371600" indent="0" eaLnBrk="1" latinLnBrk="0" hangingPunct="1">
              <a:buNone/>
              <a:defRPr kumimoji="0" lang="nl-NL" sz="900"/>
            </a:lvl4pPr>
            <a:lvl5pPr marL="1828800" indent="0" eaLnBrk="1" latinLnBrk="0" hangingPunct="1">
              <a:buNone/>
              <a:defRPr kumimoji="0" lang="nl-NL" sz="900"/>
            </a:lvl5pPr>
            <a:lvl6pPr marL="2286000" indent="0" eaLnBrk="1" latinLnBrk="0" hangingPunct="1">
              <a:buNone/>
              <a:defRPr kumimoji="0" lang="nl-NL" sz="900"/>
            </a:lvl6pPr>
            <a:lvl7pPr marL="2743200" indent="0" eaLnBrk="1" latinLnBrk="0" hangingPunct="1">
              <a:buNone/>
              <a:defRPr kumimoji="0" lang="nl-NL" sz="900"/>
            </a:lvl7pPr>
            <a:lvl8pPr marL="3200400" indent="0" eaLnBrk="1" latinLnBrk="0" hangingPunct="1">
              <a:buNone/>
              <a:defRPr kumimoji="0" lang="nl-NL" sz="900"/>
            </a:lvl8pPr>
            <a:lvl9pPr marL="3657600" indent="0" eaLnBrk="1" latinLnBrk="0" hangingPunct="1">
              <a:buNone/>
              <a:defRPr kumimoji="0" lang="nl-NL" sz="900"/>
            </a:lvl9pPr>
          </a:lstStyle>
          <a:p>
            <a:pPr lvl="0" eaLnBrk="1" latinLnBrk="0" hangingPunct="1"/>
            <a:r>
              <a:rPr kumimoji="0" lang="fr-FR" smtClean="0"/>
              <a:t>Klik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kumimoji="0" lang="en-US"/>
              <a:pPr/>
              <a:t>22/08/14</a:t>
            </a:fld>
            <a:endParaRPr kumimoji="0"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kumimoji="0"/>
              <a:pPr/>
              <a:t>‹nr.›</a:t>
            </a:fld>
            <a:endParaRPr kumimoji="0" lang="nl-NL"/>
          </a:p>
        </p:txBody>
      </p:sp>
    </p:spTree>
  </p:cSld>
  <p:clrMapOvr>
    <a:masterClrMapping/>
  </p:clrMapOvr>
  <p:transition xmlns:p14="http://schemas.microsoft.com/office/powerpoint/2010/main"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kumimoji="0" lang="fr-FR" smtClean="0"/>
              <a:t>Titelstijl van model bewerken</a:t>
            </a:r>
            <a:endParaRPr kumimoji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kumimoji="0" lang="fr-FR" smtClean="0"/>
              <a:t>Klik om de tekststijl van het model te bewerken</a:t>
            </a:r>
          </a:p>
          <a:p>
            <a:pPr lvl="1" eaLnBrk="1" latinLnBrk="0" hangingPunct="1"/>
            <a:r>
              <a:rPr kumimoji="0" lang="fr-FR" smtClean="0"/>
              <a:t>Tweede niveau</a:t>
            </a:r>
          </a:p>
          <a:p>
            <a:pPr lvl="2" eaLnBrk="1" latinLnBrk="0" hangingPunct="1"/>
            <a:r>
              <a:rPr kumimoji="0" lang="fr-FR" smtClean="0"/>
              <a:t>Derde niveau</a:t>
            </a:r>
          </a:p>
          <a:p>
            <a:pPr lvl="3" eaLnBrk="1" latinLnBrk="0" hangingPunct="1"/>
            <a:r>
              <a:rPr kumimoji="0" lang="fr-FR" smtClean="0"/>
              <a:t>Vierde niveau</a:t>
            </a:r>
          </a:p>
          <a:p>
            <a:pPr lvl="4" eaLnBrk="1" latinLnBrk="0" hangingPunct="1"/>
            <a:r>
              <a:rPr kumimoji="0" lang="fr-FR" smtClean="0"/>
              <a:t>Vijfde niveau</a:t>
            </a:r>
            <a:endParaRPr kumimoji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kumimoji="0" lang="en-US"/>
              <a:pPr/>
              <a:t>22/08/14</a:t>
            </a:fld>
            <a:endParaRPr kumimoji="0"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kumimoji="0"/>
              <a:pPr/>
              <a:t>‹nr.›</a:t>
            </a:fld>
            <a:endParaRPr kumimoji="0" lang="nl-NL"/>
          </a:p>
        </p:txBody>
      </p:sp>
    </p:spTree>
  </p:cSld>
  <p:clrMapOvr>
    <a:masterClrMapping/>
  </p:clrMapOvr>
  <p:transition xmlns:p14="http://schemas.microsoft.com/office/powerpoint/2010/main"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38"/>
            <a:ext cx="2057400" cy="5851525"/>
          </a:xfrm>
        </p:spPr>
        <p:txBody>
          <a:bodyPr vert="eaVert"/>
          <a:lstStyle/>
          <a:p>
            <a:pPr eaLnBrk="1" latinLnBrk="0" hangingPunct="1"/>
            <a:r>
              <a:rPr kumimoji="0" lang="fr-FR" smtClean="0"/>
              <a:t>Titelstijl van model bewerken</a:t>
            </a:r>
            <a:endParaRPr kumimoji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274638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kumimoji="0" lang="fr-FR" smtClean="0"/>
              <a:t>Klik om de tekststijl van het model te bewerken</a:t>
            </a:r>
          </a:p>
          <a:p>
            <a:pPr lvl="1" eaLnBrk="1" latinLnBrk="0" hangingPunct="1"/>
            <a:r>
              <a:rPr kumimoji="0" lang="fr-FR" smtClean="0"/>
              <a:t>Tweede niveau</a:t>
            </a:r>
          </a:p>
          <a:p>
            <a:pPr lvl="2" eaLnBrk="1" latinLnBrk="0" hangingPunct="1"/>
            <a:r>
              <a:rPr kumimoji="0" lang="fr-FR" smtClean="0"/>
              <a:t>Derde niveau</a:t>
            </a:r>
          </a:p>
          <a:p>
            <a:pPr lvl="3" eaLnBrk="1" latinLnBrk="0" hangingPunct="1"/>
            <a:r>
              <a:rPr kumimoji="0" lang="fr-FR" smtClean="0"/>
              <a:t>Vierde niveau</a:t>
            </a:r>
          </a:p>
          <a:p>
            <a:pPr lvl="4" eaLnBrk="1" latinLnBrk="0" hangingPunct="1"/>
            <a:r>
              <a:rPr kumimoji="0" lang="fr-FR" smtClean="0"/>
              <a:t>Vijfde niveau</a:t>
            </a:r>
            <a:endParaRPr kumimoji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kumimoji="0" lang="en-US"/>
              <a:pPr/>
              <a:t>22/08/14</a:t>
            </a:fld>
            <a:endParaRPr kumimoji="0"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kumimoji="0"/>
              <a:pPr/>
              <a:t>‹nr.›</a:t>
            </a:fld>
            <a:endParaRPr kumimoji="0" lang="nl-NL"/>
          </a:p>
        </p:txBody>
      </p:sp>
    </p:spTree>
  </p:cSld>
  <p:clrMapOvr>
    <a:masterClrMapping/>
  </p:clrMapOvr>
  <p:transition xmlns:p14="http://schemas.microsoft.com/office/powerpoint/2010/main"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5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8077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eaLnBrk="1" latinLnBrk="0" hangingPunct="1"/>
            <a:r>
              <a:rPr kumimoji="0" lang="fr-FR" smtClean="0"/>
              <a:t>Titelstijl van model bewerken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1600200"/>
            <a:ext cx="8077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eaLnBrk="1" latinLnBrk="0" hangingPunct="1"/>
            <a:r>
              <a:rPr kumimoji="0" lang="fr-FR" smtClean="0"/>
              <a:t>Klik om de tekststijl van het model te bewerken</a:t>
            </a:r>
          </a:p>
          <a:p>
            <a:pPr lvl="1" eaLnBrk="1" latinLnBrk="0" hangingPunct="1"/>
            <a:r>
              <a:rPr kumimoji="0" lang="fr-FR" smtClean="0"/>
              <a:t>Tweede niveau</a:t>
            </a:r>
          </a:p>
          <a:p>
            <a:pPr lvl="2" eaLnBrk="1" latinLnBrk="0" hangingPunct="1"/>
            <a:r>
              <a:rPr kumimoji="0" lang="fr-FR" smtClean="0"/>
              <a:t>Derde niveau</a:t>
            </a:r>
          </a:p>
          <a:p>
            <a:pPr lvl="3" eaLnBrk="1" latinLnBrk="0" hangingPunct="1"/>
            <a:r>
              <a:rPr kumimoji="0" lang="fr-FR" smtClean="0"/>
              <a:t>Vierde niveau</a:t>
            </a:r>
          </a:p>
          <a:p>
            <a:pPr lvl="4" eaLnBrk="1" latinLnBrk="0" hangingPunct="1"/>
            <a:r>
              <a:rPr kumimoji="0" lang="fr-FR" smtClean="0"/>
              <a:t>Vijfde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20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latinLnBrk="0" hangingPunct="1">
              <a:defRPr kumimoji="0" lang="nl-NL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B281C-5159-4971-8228-52B9A72E9ED2}" type="datetimeFigureOut">
              <a:rPr kumimoji="0" lang="en-US"/>
              <a:pPr/>
              <a:t>22/08/14</a:t>
            </a:fld>
            <a:endParaRPr kumimoji="0"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28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latinLnBrk="0" hangingPunct="1">
              <a:defRPr kumimoji="0" lang="nl-NL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0"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latinLnBrk="0" hangingPunct="1">
              <a:defRPr kumimoji="0" lang="nl-NL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E5A2-EC83-451F-A719-9AC1370DD5CF}" type="slidenum">
              <a:rPr kumimoji="0"/>
              <a:pPr/>
              <a:t>‹nr.›</a:t>
            </a:fld>
            <a:endParaRPr kumimoji="0" lang="nl-NL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52400" y="-109183"/>
            <a:ext cx="818707" cy="708318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6" r:id="rId6"/>
    <p:sldLayoutId id="2147483657" r:id="rId7"/>
    <p:sldLayoutId id="2147483658" r:id="rId8"/>
    <p:sldLayoutId id="2147483659" r:id="rId9"/>
    <p:sldLayoutId id="2147483654" r:id="rId10"/>
    <p:sldLayoutId id="2147483655" r:id="rId11"/>
    <p:sldLayoutId id="2147483663" r:id="rId12"/>
  </p:sldLayoutIdLst>
  <p:transition xmlns:p14="http://schemas.microsoft.com/office/powerpoint/2010/main" spd="slow">
    <p:wipe dir="d"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kumimoji="0" lang="nl-NL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nl-NL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0" lang="nl-NL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nl-NL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0" lang="nl-NL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0" lang="nl-NL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nl-NL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nl-NL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nl-NL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nl-NL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kumimoji="0" lang="nl-NL"/>
      </a:defPPr>
      <a:lvl1pPr marL="0" algn="l" defTabSz="914400" rtl="0" eaLnBrk="1" latinLnBrk="0" hangingPunct="1">
        <a:defRPr kumimoji="0" lang="nl-NL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0" lang="nl-NL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0" lang="nl-NL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0" lang="nl-NL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0" lang="nl-NL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0" lang="nl-NL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0" lang="nl-NL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0" lang="nl-NL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0" lang="nl-NL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<Relationship Id="rId1" Type="http://schemas.openxmlformats.org/officeDocument/2006/relationships/tags" Target="../tags/tag1.xml"/><Relationship Id="rId2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4" Type="http://schemas.openxmlformats.org/officeDocument/2006/relationships/slideLayout" Target="../slideLayouts/slideLayout3.xml"/><Relationship Id="rId5" Type="http://schemas.openxmlformats.org/officeDocument/2006/relationships/notesSlide" Target="../notesSlides/notesSlide13.xml"/><Relationship Id="rId1" Type="http://schemas.openxmlformats.org/officeDocument/2006/relationships/tags" Target="../tags/tag19.xml"/><Relationship Id="rId2" Type="http://schemas.openxmlformats.org/officeDocument/2006/relationships/tags" Target="../tags/tag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4" Type="http://schemas.openxmlformats.org/officeDocument/2006/relationships/slideLayout" Target="../slideLayouts/slideLayout3.xml"/><Relationship Id="rId5" Type="http://schemas.openxmlformats.org/officeDocument/2006/relationships/notesSlide" Target="../notesSlides/notesSlide17.xml"/><Relationship Id="rId1" Type="http://schemas.openxmlformats.org/officeDocument/2006/relationships/tags" Target="../tags/tag22.xml"/><Relationship Id="rId2" Type="http://schemas.openxmlformats.org/officeDocument/2006/relationships/tags" Target="../tags/tag2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4" Type="http://schemas.openxmlformats.org/officeDocument/2006/relationships/slideLayout" Target="../slideLayouts/slideLayout3.xml"/><Relationship Id="rId5" Type="http://schemas.openxmlformats.org/officeDocument/2006/relationships/notesSlide" Target="../notesSlides/notesSlide2.xml"/><Relationship Id="rId1" Type="http://schemas.openxmlformats.org/officeDocument/2006/relationships/tags" Target="../tags/tag4.xml"/><Relationship Id="rId2" Type="http://schemas.openxmlformats.org/officeDocument/2006/relationships/tags" Target="../tags/tag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0.xml"/><Relationship Id="rId1" Type="http://schemas.openxmlformats.org/officeDocument/2006/relationships/tags" Target="../tags/tag25.xml"/><Relationship Id="rId2" Type="http://schemas.openxmlformats.org/officeDocument/2006/relationships/tags" Target="../tags/tag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4" Type="http://schemas.openxmlformats.org/officeDocument/2006/relationships/slideLayout" Target="../slideLayouts/slideLayout3.xml"/><Relationship Id="rId5" Type="http://schemas.openxmlformats.org/officeDocument/2006/relationships/notesSlide" Target="../notesSlides/notesSlide3.xml"/><Relationship Id="rId1" Type="http://schemas.openxmlformats.org/officeDocument/2006/relationships/tags" Target="../tags/tag7.xml"/><Relationship Id="rId2" Type="http://schemas.openxmlformats.org/officeDocument/2006/relationships/tags" Target="../tags/tag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4" Type="http://schemas.openxmlformats.org/officeDocument/2006/relationships/slideLayout" Target="../slideLayouts/slideLayout3.xml"/><Relationship Id="rId5" Type="http://schemas.openxmlformats.org/officeDocument/2006/relationships/notesSlide" Target="../notesSlides/notesSlide4.xml"/><Relationship Id="rId6" Type="http://schemas.openxmlformats.org/officeDocument/2006/relationships/image" Target="../media/image6.png"/><Relationship Id="rId1" Type="http://schemas.openxmlformats.org/officeDocument/2006/relationships/tags" Target="../tags/tag10.xml"/><Relationship Id="rId2" Type="http://schemas.openxmlformats.org/officeDocument/2006/relationships/tags" Target="../tags/tag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4" Type="http://schemas.openxmlformats.org/officeDocument/2006/relationships/slideLayout" Target="../slideLayouts/slideLayout3.xml"/><Relationship Id="rId5" Type="http://schemas.openxmlformats.org/officeDocument/2006/relationships/notesSlide" Target="../notesSlides/notesSlide5.xml"/><Relationship Id="rId6" Type="http://schemas.openxmlformats.org/officeDocument/2006/relationships/image" Target="../media/image7.png"/><Relationship Id="rId1" Type="http://schemas.openxmlformats.org/officeDocument/2006/relationships/tags" Target="../tags/tag13.xml"/><Relationship Id="rId2" Type="http://schemas.openxmlformats.org/officeDocument/2006/relationships/tags" Target="../tags/tag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4" Type="http://schemas.openxmlformats.org/officeDocument/2006/relationships/slideLayout" Target="../slideLayouts/slideLayout3.xml"/><Relationship Id="rId5" Type="http://schemas.openxmlformats.org/officeDocument/2006/relationships/notesSlide" Target="../notesSlides/notesSlide7.xml"/><Relationship Id="rId1" Type="http://schemas.openxmlformats.org/officeDocument/2006/relationships/tags" Target="../tags/tag16.xml"/><Relationship Id="rId2" Type="http://schemas.openxmlformats.org/officeDocument/2006/relationships/tags" Target="../tags/tag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nl-NL" dirty="0" smtClean="0"/>
              <a:t>RPG </a:t>
            </a:r>
            <a:r>
              <a:rPr lang="nl-NL" dirty="0" err="1" smtClean="0"/>
              <a:t>modeling</a:t>
            </a:r>
            <a:r>
              <a:rPr lang="nl-NL" dirty="0" smtClean="0"/>
              <a:t> </a:t>
            </a:r>
            <a:r>
              <a:rPr lang="nl-NL" dirty="0" err="1" smtClean="0"/>
              <a:t>with</a:t>
            </a:r>
            <a:r>
              <a:rPr lang="nl-NL" dirty="0" smtClean="0"/>
              <a:t> </a:t>
            </a:r>
            <a:r>
              <a:rPr lang="nl-NL" dirty="0" err="1" smtClean="0"/>
              <a:t>Henshin</a:t>
            </a:r>
            <a:endParaRPr lang="nl-N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/>
        <p:txBody>
          <a:bodyPr>
            <a:normAutofit fontScale="62500" lnSpcReduction="20000"/>
          </a:bodyPr>
          <a:lstStyle/>
          <a:p>
            <a:r>
              <a:rPr lang="nl-NL" sz="2400" dirty="0" smtClean="0">
                <a:latin typeface="+mn-lt"/>
              </a:rPr>
              <a:t>Stijn Van der Wee</a:t>
            </a:r>
          </a:p>
          <a:p>
            <a:r>
              <a:rPr lang="nl-NL" sz="2400" dirty="0" smtClean="0">
                <a:latin typeface="+mn-lt"/>
              </a:rPr>
              <a:t>University of </a:t>
            </a:r>
            <a:r>
              <a:rPr lang="nl-NL" sz="2400" dirty="0" err="1" smtClean="0">
                <a:latin typeface="+mn-lt"/>
              </a:rPr>
              <a:t>Antwerp</a:t>
            </a:r>
            <a:endParaRPr lang="nl-NL" sz="2400" dirty="0" smtClean="0">
              <a:latin typeface="+mn-lt"/>
            </a:endParaRPr>
          </a:p>
          <a:p>
            <a:endParaRPr lang="nl-NL" sz="2400" dirty="0">
              <a:latin typeface="+mn-lt"/>
            </a:endParaRPr>
          </a:p>
          <a:p>
            <a:r>
              <a:rPr lang="nl-NL" sz="2400" dirty="0" smtClean="0">
                <a:latin typeface="+mn-lt"/>
              </a:rPr>
              <a:t>An </a:t>
            </a:r>
            <a:r>
              <a:rPr lang="nl-NL" sz="2400" dirty="0" err="1" smtClean="0">
                <a:latin typeface="+mn-lt"/>
              </a:rPr>
              <a:t>assigment</a:t>
            </a:r>
            <a:r>
              <a:rPr lang="nl-NL" sz="2400" dirty="0" smtClean="0">
                <a:latin typeface="+mn-lt"/>
              </a:rPr>
              <a:t> of the </a:t>
            </a:r>
            <a:r>
              <a:rPr lang="nl-NL" sz="2400" dirty="0" smtClean="0">
                <a:latin typeface="+mn-lt"/>
              </a:rPr>
              <a:t>Model </a:t>
            </a:r>
            <a:r>
              <a:rPr lang="nl-NL" sz="2400" dirty="0" err="1" smtClean="0">
                <a:latin typeface="+mn-lt"/>
              </a:rPr>
              <a:t>Driven</a:t>
            </a:r>
            <a:r>
              <a:rPr lang="nl-NL" sz="2400" dirty="0" smtClean="0">
                <a:latin typeface="+mn-lt"/>
              </a:rPr>
              <a:t> Engineering course</a:t>
            </a:r>
            <a:endParaRPr lang="nl-NL" sz="2400" dirty="0">
              <a:latin typeface="+mn-lt"/>
            </a:endParaRPr>
          </a:p>
        </p:txBody>
      </p:sp>
    </p:spTree>
    <p:custDataLst>
      <p:tags r:id="rId1"/>
    </p:custData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963332" y="-6858000"/>
            <a:ext cx="7765662" cy="16476125"/>
          </a:xfrm>
          <a:prstGeom prst="rect">
            <a:avLst/>
          </a:prstGeom>
        </p:spPr>
      </p:pic>
      <p:pic>
        <p:nvPicPr>
          <p:cNvPr id="2" name="Afbeelding 1" descr="herokillvillain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000" y="381000"/>
            <a:ext cx="4826000" cy="2933700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115" y="3733800"/>
            <a:ext cx="4789429" cy="26670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villainrule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419600"/>
            <a:ext cx="3429000" cy="1841500"/>
          </a:xfrm>
          <a:prstGeom prst="rect">
            <a:avLst/>
          </a:prstGeom>
        </p:spPr>
      </p:pic>
      <p:pic>
        <p:nvPicPr>
          <p:cNvPr id="4" name="Afbeelding 3" descr="allmove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304800"/>
            <a:ext cx="4775200" cy="1689100"/>
          </a:xfrm>
          <a:prstGeom prst="rect">
            <a:avLst/>
          </a:prstGeom>
        </p:spPr>
      </p:pic>
      <p:pic>
        <p:nvPicPr>
          <p:cNvPr id="5" name="Afbeelding 4" descr="rpgrules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2209800"/>
            <a:ext cx="2387600" cy="1676400"/>
          </a:xfrm>
          <a:prstGeom prst="rect">
            <a:avLst/>
          </a:prstGeom>
        </p:spPr>
      </p:pic>
      <p:pic>
        <p:nvPicPr>
          <p:cNvPr id="9" name="Picture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963332" y="-6858000"/>
            <a:ext cx="7765662" cy="16476125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753331" flipH="1">
            <a:off x="108261" y="-3142205"/>
            <a:ext cx="2895600" cy="6861081"/>
          </a:xfrm>
          <a:prstGeom prst="rect">
            <a:avLst/>
          </a:prstGeom>
        </p:spPr>
      </p:pic>
      <p:pic>
        <p:nvPicPr>
          <p:cNvPr id="6" name="Afbeelding 5" descr="preview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600200"/>
            <a:ext cx="6477000" cy="3910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09428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nl-NL" dirty="0"/>
              <a:t>C</a:t>
            </a:r>
            <a:r>
              <a:rPr lang="nl-NL" dirty="0" smtClean="0"/>
              <a:t>ontents</a:t>
            </a:r>
            <a:endParaRPr lang="nl-NL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>
            <a:normAutofit/>
          </a:bodyPr>
          <a:lstStyle/>
          <a:p>
            <a:r>
              <a:rPr lang="nl-NL" dirty="0" err="1" smtClean="0">
                <a:solidFill>
                  <a:schemeClr val="bg1">
                    <a:lumMod val="50000"/>
                  </a:schemeClr>
                </a:solidFill>
              </a:rPr>
              <a:t>Introduction</a:t>
            </a:r>
            <a:endParaRPr lang="nl-NL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nl-NL" dirty="0" err="1" smtClean="0">
                <a:solidFill>
                  <a:schemeClr val="bg1">
                    <a:lumMod val="50000"/>
                  </a:schemeClr>
                </a:solidFill>
              </a:rPr>
              <a:t>Role</a:t>
            </a:r>
            <a:r>
              <a:rPr lang="nl-NL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NL" dirty="0" err="1" smtClean="0">
                <a:solidFill>
                  <a:schemeClr val="bg1">
                    <a:lumMod val="50000"/>
                  </a:schemeClr>
                </a:solidFill>
              </a:rPr>
              <a:t>Playing</a:t>
            </a:r>
            <a:r>
              <a:rPr lang="nl-NL" dirty="0" smtClean="0">
                <a:solidFill>
                  <a:schemeClr val="bg1">
                    <a:lumMod val="50000"/>
                  </a:schemeClr>
                </a:solidFill>
              </a:rPr>
              <a:t> Game </a:t>
            </a:r>
            <a:r>
              <a:rPr lang="nl-NL" dirty="0" err="1" smtClean="0">
                <a:solidFill>
                  <a:schemeClr val="bg1">
                    <a:lumMod val="50000"/>
                  </a:schemeClr>
                </a:solidFill>
              </a:rPr>
              <a:t>modeling</a:t>
            </a:r>
            <a:r>
              <a:rPr lang="nl-NL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NL" dirty="0" err="1" smtClean="0">
                <a:solidFill>
                  <a:schemeClr val="bg1">
                    <a:lumMod val="50000"/>
                  </a:schemeClr>
                </a:solidFill>
              </a:rPr>
              <a:t>with</a:t>
            </a:r>
            <a:r>
              <a:rPr lang="nl-NL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NL" dirty="0" err="1" smtClean="0">
                <a:solidFill>
                  <a:schemeClr val="bg1">
                    <a:lumMod val="50000"/>
                  </a:schemeClr>
                </a:solidFill>
              </a:rPr>
              <a:t>Henshin</a:t>
            </a:r>
            <a:endParaRPr lang="nl-NL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nl-NL" dirty="0" err="1" smtClean="0"/>
              <a:t>Role</a:t>
            </a:r>
            <a:r>
              <a:rPr lang="nl-NL" dirty="0" smtClean="0"/>
              <a:t> </a:t>
            </a:r>
            <a:r>
              <a:rPr lang="nl-NL" dirty="0" err="1" smtClean="0"/>
              <a:t>Playing</a:t>
            </a:r>
            <a:r>
              <a:rPr lang="nl-NL" dirty="0" smtClean="0"/>
              <a:t> Game </a:t>
            </a:r>
            <a:r>
              <a:rPr lang="nl-NL" dirty="0" err="1" smtClean="0"/>
              <a:t>to</a:t>
            </a:r>
            <a:r>
              <a:rPr lang="nl-NL" dirty="0" smtClean="0"/>
              <a:t> </a:t>
            </a:r>
            <a:r>
              <a:rPr lang="nl-NL" dirty="0" err="1" smtClean="0"/>
              <a:t>PetriNet</a:t>
            </a:r>
            <a:r>
              <a:rPr lang="nl-NL" dirty="0" smtClean="0"/>
              <a:t> </a:t>
            </a:r>
            <a:r>
              <a:rPr lang="nl-NL" dirty="0" err="1" smtClean="0"/>
              <a:t>modeling</a:t>
            </a:r>
            <a:r>
              <a:rPr lang="nl-NL" dirty="0" smtClean="0"/>
              <a:t> </a:t>
            </a:r>
            <a:r>
              <a:rPr lang="nl-NL" dirty="0" err="1" smtClean="0"/>
              <a:t>with</a:t>
            </a:r>
            <a:r>
              <a:rPr lang="nl-NL" dirty="0" smtClean="0"/>
              <a:t> </a:t>
            </a:r>
            <a:r>
              <a:rPr lang="nl-NL" dirty="0" err="1" smtClean="0"/>
              <a:t>Henshin</a:t>
            </a:r>
            <a:endParaRPr lang="nl-NL" dirty="0" smtClean="0"/>
          </a:p>
          <a:p>
            <a:r>
              <a:rPr lang="nl-NL" dirty="0" err="1" smtClean="0">
                <a:solidFill>
                  <a:schemeClr val="bg1">
                    <a:lumMod val="50000"/>
                  </a:schemeClr>
                </a:solidFill>
              </a:rPr>
              <a:t>Comparison</a:t>
            </a:r>
            <a:r>
              <a:rPr lang="nl-NL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NL" dirty="0" err="1" smtClean="0">
                <a:solidFill>
                  <a:schemeClr val="bg1">
                    <a:lumMod val="50000"/>
                  </a:schemeClr>
                </a:solidFill>
              </a:rPr>
              <a:t>with</a:t>
            </a:r>
            <a:r>
              <a:rPr lang="nl-NL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NL" dirty="0" err="1" smtClean="0">
                <a:solidFill>
                  <a:schemeClr val="bg1">
                    <a:lumMod val="50000"/>
                  </a:schemeClr>
                </a:solidFill>
              </a:rPr>
              <a:t>AToMPM</a:t>
            </a:r>
            <a:r>
              <a:rPr lang="nl-NL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NL" dirty="0" err="1" smtClean="0">
                <a:solidFill>
                  <a:schemeClr val="bg1">
                    <a:lumMod val="50000"/>
                  </a:schemeClr>
                </a:solidFill>
              </a:rPr>
              <a:t>and</a:t>
            </a:r>
            <a:r>
              <a:rPr lang="nl-NL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NL" dirty="0" err="1" smtClean="0">
                <a:solidFill>
                  <a:schemeClr val="bg1">
                    <a:lumMod val="50000"/>
                  </a:schemeClr>
                </a:solidFill>
              </a:rPr>
              <a:t>conclusion</a:t>
            </a:r>
            <a:endParaRPr lang="nl-NL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14562770"/>
      </p:ext>
    </p:extLst>
  </p:cSld>
  <p:clrMapOvr>
    <a:masterClrMapping/>
  </p:clrMapOvr>
  <p:transition xmlns:p14="http://schemas.microsoft.com/office/powerpoint/2010/main" spd="slow">
    <p:wipe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1000" y="0"/>
            <a:ext cx="7765662" cy="16476125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678678"/>
            <a:ext cx="8493513" cy="3634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996575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953000" y="0"/>
            <a:ext cx="7765662" cy="16476125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9722" y="1026702"/>
            <a:ext cx="4779878" cy="4383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12529"/>
      </p:ext>
    </p:extLst>
  </p:cSld>
  <p:clrMapOvr>
    <a:masterClrMapping/>
  </p:clrMapOvr>
  <p:transition xmlns:p14="http://schemas.microsoft.com/office/powerpoint/2010/main" spd="slow">
    <p:push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753331" flipH="1">
            <a:off x="108261" y="-3142205"/>
            <a:ext cx="2895600" cy="6861081"/>
          </a:xfrm>
          <a:prstGeom prst="rect">
            <a:avLst/>
          </a:prstGeom>
        </p:spPr>
      </p:pic>
      <p:pic>
        <p:nvPicPr>
          <p:cNvPr id="5" name="Afbeelding 4" descr="substitutenormal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276758"/>
            <a:ext cx="7010578" cy="4590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790403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nl-NL" dirty="0"/>
              <a:t>C</a:t>
            </a:r>
            <a:r>
              <a:rPr lang="nl-NL" dirty="0" smtClean="0"/>
              <a:t>ontents</a:t>
            </a:r>
            <a:endParaRPr lang="nl-NL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>
            <a:normAutofit/>
          </a:bodyPr>
          <a:lstStyle/>
          <a:p>
            <a:r>
              <a:rPr lang="nl-NL" dirty="0" err="1" smtClean="0">
                <a:solidFill>
                  <a:schemeClr val="bg1">
                    <a:lumMod val="50000"/>
                  </a:schemeClr>
                </a:solidFill>
              </a:rPr>
              <a:t>Introduction</a:t>
            </a:r>
            <a:endParaRPr lang="nl-NL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nl-NL" dirty="0" err="1" smtClean="0">
                <a:solidFill>
                  <a:schemeClr val="bg1">
                    <a:lumMod val="50000"/>
                  </a:schemeClr>
                </a:solidFill>
              </a:rPr>
              <a:t>Role</a:t>
            </a:r>
            <a:r>
              <a:rPr lang="nl-NL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NL" dirty="0" err="1" smtClean="0">
                <a:solidFill>
                  <a:schemeClr val="bg1">
                    <a:lumMod val="50000"/>
                  </a:schemeClr>
                </a:solidFill>
              </a:rPr>
              <a:t>Playing</a:t>
            </a:r>
            <a:r>
              <a:rPr lang="nl-NL" dirty="0" smtClean="0">
                <a:solidFill>
                  <a:schemeClr val="bg1">
                    <a:lumMod val="50000"/>
                  </a:schemeClr>
                </a:solidFill>
              </a:rPr>
              <a:t> Game </a:t>
            </a:r>
            <a:r>
              <a:rPr lang="nl-NL" dirty="0" err="1" smtClean="0">
                <a:solidFill>
                  <a:schemeClr val="bg1">
                    <a:lumMod val="50000"/>
                  </a:schemeClr>
                </a:solidFill>
              </a:rPr>
              <a:t>modeling</a:t>
            </a:r>
            <a:r>
              <a:rPr lang="nl-NL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NL" dirty="0" err="1" smtClean="0">
                <a:solidFill>
                  <a:schemeClr val="bg1">
                    <a:lumMod val="50000"/>
                  </a:schemeClr>
                </a:solidFill>
              </a:rPr>
              <a:t>with</a:t>
            </a:r>
            <a:r>
              <a:rPr lang="nl-NL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NL" dirty="0" err="1" smtClean="0">
                <a:solidFill>
                  <a:schemeClr val="bg1">
                    <a:lumMod val="50000"/>
                  </a:schemeClr>
                </a:solidFill>
              </a:rPr>
              <a:t>Henshin</a:t>
            </a:r>
            <a:endParaRPr lang="nl-NL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nl-NL" dirty="0" err="1" smtClean="0">
                <a:solidFill>
                  <a:schemeClr val="bg1">
                    <a:lumMod val="50000"/>
                  </a:schemeClr>
                </a:solidFill>
              </a:rPr>
              <a:t>Role</a:t>
            </a:r>
            <a:r>
              <a:rPr lang="nl-NL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NL" dirty="0" err="1" smtClean="0">
                <a:solidFill>
                  <a:schemeClr val="bg1">
                    <a:lumMod val="50000"/>
                  </a:schemeClr>
                </a:solidFill>
              </a:rPr>
              <a:t>Playing</a:t>
            </a:r>
            <a:r>
              <a:rPr lang="nl-NL" dirty="0" smtClean="0">
                <a:solidFill>
                  <a:schemeClr val="bg1">
                    <a:lumMod val="50000"/>
                  </a:schemeClr>
                </a:solidFill>
              </a:rPr>
              <a:t> Game </a:t>
            </a:r>
            <a:r>
              <a:rPr lang="nl-NL" dirty="0" err="1" smtClean="0">
                <a:solidFill>
                  <a:schemeClr val="bg1">
                    <a:lumMod val="50000"/>
                  </a:schemeClr>
                </a:solidFill>
              </a:rPr>
              <a:t>to</a:t>
            </a:r>
            <a:r>
              <a:rPr lang="nl-NL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NL" dirty="0" err="1" smtClean="0">
                <a:solidFill>
                  <a:schemeClr val="bg1">
                    <a:lumMod val="50000"/>
                  </a:schemeClr>
                </a:solidFill>
              </a:rPr>
              <a:t>PetriNet</a:t>
            </a:r>
            <a:r>
              <a:rPr lang="nl-NL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NL" dirty="0" err="1" smtClean="0">
                <a:solidFill>
                  <a:schemeClr val="bg1">
                    <a:lumMod val="50000"/>
                  </a:schemeClr>
                </a:solidFill>
              </a:rPr>
              <a:t>modeling</a:t>
            </a:r>
            <a:r>
              <a:rPr lang="nl-NL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NL" dirty="0" err="1" smtClean="0">
                <a:solidFill>
                  <a:schemeClr val="bg1">
                    <a:lumMod val="50000"/>
                  </a:schemeClr>
                </a:solidFill>
              </a:rPr>
              <a:t>with</a:t>
            </a:r>
            <a:r>
              <a:rPr lang="nl-NL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NL" dirty="0" err="1" smtClean="0">
                <a:solidFill>
                  <a:schemeClr val="bg1">
                    <a:lumMod val="50000"/>
                  </a:schemeClr>
                </a:solidFill>
              </a:rPr>
              <a:t>Henshin</a:t>
            </a:r>
            <a:endParaRPr lang="nl-NL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nl-NL" dirty="0" err="1" smtClean="0"/>
              <a:t>Comparison</a:t>
            </a:r>
            <a:r>
              <a:rPr lang="nl-NL" dirty="0" smtClean="0"/>
              <a:t> </a:t>
            </a:r>
            <a:r>
              <a:rPr lang="nl-NL" dirty="0" err="1" smtClean="0"/>
              <a:t>with</a:t>
            </a:r>
            <a:r>
              <a:rPr lang="nl-NL" dirty="0" smtClean="0"/>
              <a:t> </a:t>
            </a:r>
            <a:r>
              <a:rPr lang="nl-NL" dirty="0" err="1" smtClean="0"/>
              <a:t>AToMPM</a:t>
            </a:r>
            <a:r>
              <a:rPr lang="nl-NL" dirty="0" smtClean="0"/>
              <a:t> </a:t>
            </a:r>
            <a:r>
              <a:rPr lang="nl-NL" dirty="0" err="1" smtClean="0"/>
              <a:t>and</a:t>
            </a:r>
            <a:r>
              <a:rPr lang="nl-NL" dirty="0" smtClean="0"/>
              <a:t> </a:t>
            </a:r>
            <a:r>
              <a:rPr lang="nl-NL" dirty="0" err="1" smtClean="0"/>
              <a:t>conclusion</a:t>
            </a:r>
            <a:endParaRPr lang="nl-N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55697980"/>
      </p:ext>
    </p:extLst>
  </p:cSld>
  <p:clrMapOvr>
    <a:masterClrMapping/>
  </p:clrMapOvr>
  <p:transition xmlns:p14="http://schemas.microsoft.com/office/powerpoint/2010/main" spd="slow">
    <p:wipe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4093421452"/>
              </p:ext>
            </p:extLst>
          </p:nvPr>
        </p:nvGraphicFramePr>
        <p:xfrm>
          <a:off x="745528" y="1295400"/>
          <a:ext cx="8169872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301752"/>
            <a:ext cx="8077200" cy="1143000"/>
          </a:xfrm>
        </p:spPr>
        <p:txBody>
          <a:bodyPr/>
          <a:lstStyle/>
          <a:p>
            <a:r>
              <a:rPr lang="nl-NL" dirty="0" smtClean="0"/>
              <a:t>My </a:t>
            </a:r>
            <a:r>
              <a:rPr lang="nl-NL" dirty="0" err="1"/>
              <a:t>c</a:t>
            </a:r>
            <a:r>
              <a:rPr lang="nl-NL" dirty="0" err="1" smtClean="0"/>
              <a:t>omparison</a:t>
            </a:r>
            <a:endParaRPr lang="nl-NL" dirty="0"/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E429971-BC57-430F-BB25-C0574E5E39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7E429971-BC57-430F-BB25-C0574E5E39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54B1729-BC98-42C1-9C6C-D65DCBA435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D54B1729-BC98-42C1-9C6C-D65DCBA435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37B7DF5-F052-0D42-8746-B3602EC8E5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graphicEl>
                                              <a:dgm id="{D37B7DF5-F052-0D42-8746-B3602EC8E5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7268A55-DB9A-CB43-B621-C4CC4D2E17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graphicEl>
                                              <a:dgm id="{F7268A55-DB9A-CB43-B621-C4CC4D2E174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04276DC-EE64-470A-B8BC-09067B8045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graphicEl>
                                              <a:dgm id="{C04276DC-EE64-470A-B8BC-09067B8045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37A5355-225B-4C6F-AED7-6C620F99EE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graphicEl>
                                              <a:dgm id="{B37A5355-225B-4C6F-AED7-6C620F99EE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5034101-5B7D-4FE7-B47A-5A48CF3960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graphicEl>
                                              <a:dgm id="{F5034101-5B7D-4FE7-B47A-5A48CF3960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7C3E6FD-D83F-4BDA-907E-B5EE041DA9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graphicEl>
                                              <a:dgm id="{C7C3E6FD-D83F-4BDA-907E-B5EE041DA9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 uiExpand="1">
        <p:bldSub>
          <a:bldDgm bld="one"/>
        </p:bldSub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My </a:t>
            </a:r>
            <a:r>
              <a:rPr lang="nl-NL" dirty="0" err="1" smtClean="0"/>
              <a:t>c</a:t>
            </a:r>
            <a:r>
              <a:rPr lang="nl-NL" dirty="0" err="1" smtClean="0"/>
              <a:t>onclusion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 smtClean="0"/>
          </a:p>
          <a:p>
            <a:r>
              <a:rPr lang="nl-NL" dirty="0" err="1" smtClean="0"/>
              <a:t>AToMPM</a:t>
            </a:r>
            <a:r>
              <a:rPr lang="nl-NL" dirty="0" smtClean="0"/>
              <a:t> has </a:t>
            </a:r>
            <a:r>
              <a:rPr lang="nl-NL" dirty="0" smtClean="0"/>
              <a:t>more </a:t>
            </a:r>
            <a:r>
              <a:rPr lang="nl-NL" dirty="0" err="1" smtClean="0"/>
              <a:t>visual</a:t>
            </a:r>
            <a:r>
              <a:rPr lang="nl-NL" dirty="0" smtClean="0"/>
              <a:t> </a:t>
            </a:r>
            <a:r>
              <a:rPr lang="nl-NL" dirty="0" err="1" smtClean="0"/>
              <a:t>capabilities</a:t>
            </a:r>
            <a:r>
              <a:rPr lang="nl-NL" dirty="0" smtClean="0"/>
              <a:t> </a:t>
            </a:r>
            <a:r>
              <a:rPr lang="nl-NL" dirty="0" err="1" smtClean="0"/>
              <a:t>than</a:t>
            </a:r>
            <a:r>
              <a:rPr lang="nl-NL" dirty="0" smtClean="0"/>
              <a:t> </a:t>
            </a:r>
            <a:r>
              <a:rPr lang="nl-NL" dirty="0" err="1" smtClean="0"/>
              <a:t>Henshin</a:t>
            </a:r>
            <a:r>
              <a:rPr lang="nl-NL" dirty="0" smtClean="0"/>
              <a:t>.</a:t>
            </a:r>
          </a:p>
          <a:p>
            <a:r>
              <a:rPr lang="nl-NL" dirty="0" err="1" smtClean="0"/>
              <a:t>AToMPM</a:t>
            </a:r>
            <a:r>
              <a:rPr lang="nl-NL" dirty="0" smtClean="0"/>
              <a:t> is more user</a:t>
            </a:r>
            <a:r>
              <a:rPr lang="nl-NL" dirty="0"/>
              <a:t> </a:t>
            </a:r>
            <a:r>
              <a:rPr lang="nl-NL" dirty="0" err="1" smtClean="0"/>
              <a:t>friendly</a:t>
            </a:r>
            <a:r>
              <a:rPr lang="nl-NL" dirty="0" smtClean="0"/>
              <a:t> </a:t>
            </a:r>
            <a:r>
              <a:rPr lang="nl-NL" dirty="0" err="1" smtClean="0"/>
              <a:t>and</a:t>
            </a:r>
            <a:r>
              <a:rPr lang="nl-NL" dirty="0" smtClean="0"/>
              <a:t> </a:t>
            </a:r>
            <a:r>
              <a:rPr lang="nl-NL" dirty="0" err="1" smtClean="0"/>
              <a:t>uses</a:t>
            </a:r>
            <a:r>
              <a:rPr lang="nl-NL" dirty="0" smtClean="0"/>
              <a:t> more </a:t>
            </a:r>
            <a:r>
              <a:rPr lang="nl-NL" dirty="0" err="1" smtClean="0"/>
              <a:t>visual</a:t>
            </a:r>
            <a:r>
              <a:rPr lang="nl-NL" dirty="0" smtClean="0"/>
              <a:t> </a:t>
            </a:r>
            <a:r>
              <a:rPr lang="nl-NL" dirty="0" err="1" smtClean="0"/>
              <a:t>objects</a:t>
            </a:r>
            <a:r>
              <a:rPr lang="nl-NL" dirty="0" smtClean="0"/>
              <a:t> </a:t>
            </a:r>
            <a:r>
              <a:rPr lang="nl-NL" dirty="0" err="1" smtClean="0"/>
              <a:t>for</a:t>
            </a:r>
            <a:r>
              <a:rPr lang="nl-NL" dirty="0" smtClean="0"/>
              <a:t> modeling.</a:t>
            </a:r>
          </a:p>
          <a:p>
            <a:r>
              <a:rPr lang="nl-NL" dirty="0" err="1" smtClean="0"/>
              <a:t>Henshin</a:t>
            </a:r>
            <a:r>
              <a:rPr lang="nl-NL" dirty="0" smtClean="0"/>
              <a:t> is </a:t>
            </a:r>
            <a:r>
              <a:rPr lang="nl-NL" dirty="0" smtClean="0"/>
              <a:t>non </a:t>
            </a:r>
            <a:r>
              <a:rPr lang="nl-NL" dirty="0" err="1" smtClean="0"/>
              <a:t>deterministic</a:t>
            </a:r>
            <a:r>
              <a:rPr lang="nl-NL" dirty="0" smtClean="0"/>
              <a:t>, </a:t>
            </a:r>
            <a:r>
              <a:rPr lang="nl-NL" dirty="0" err="1" smtClean="0"/>
              <a:t>while</a:t>
            </a:r>
            <a:r>
              <a:rPr lang="nl-NL" dirty="0" smtClean="0"/>
              <a:t> </a:t>
            </a:r>
            <a:r>
              <a:rPr lang="nl-NL" dirty="0" err="1" smtClean="0"/>
              <a:t>AToMPM</a:t>
            </a:r>
            <a:r>
              <a:rPr lang="nl-NL" dirty="0" smtClean="0"/>
              <a:t> is </a:t>
            </a:r>
            <a:r>
              <a:rPr lang="nl-NL" dirty="0" err="1" smtClean="0"/>
              <a:t>deterministic</a:t>
            </a:r>
            <a:r>
              <a:rPr lang="nl-NL" dirty="0" smtClean="0"/>
              <a:t>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17986569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nl-NL" dirty="0"/>
              <a:t>C</a:t>
            </a:r>
            <a:r>
              <a:rPr lang="nl-NL" dirty="0" smtClean="0"/>
              <a:t>ontents</a:t>
            </a:r>
            <a:endParaRPr lang="nl-NL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>
            <a:normAutofit/>
          </a:bodyPr>
          <a:lstStyle/>
          <a:p>
            <a:r>
              <a:rPr lang="nl-NL" dirty="0" err="1" smtClean="0"/>
              <a:t>Introduction</a:t>
            </a:r>
            <a:endParaRPr lang="nl-NL" dirty="0" smtClean="0"/>
          </a:p>
          <a:p>
            <a:r>
              <a:rPr lang="nl-NL" dirty="0" err="1" smtClean="0"/>
              <a:t>Role</a:t>
            </a:r>
            <a:r>
              <a:rPr lang="nl-NL" dirty="0" smtClean="0"/>
              <a:t> </a:t>
            </a:r>
            <a:r>
              <a:rPr lang="nl-NL" dirty="0" err="1" smtClean="0"/>
              <a:t>Playing</a:t>
            </a:r>
            <a:r>
              <a:rPr lang="nl-NL" dirty="0" smtClean="0"/>
              <a:t> Game </a:t>
            </a:r>
            <a:r>
              <a:rPr lang="nl-NL" dirty="0" err="1" smtClean="0"/>
              <a:t>modeling</a:t>
            </a:r>
            <a:r>
              <a:rPr lang="nl-NL" dirty="0" smtClean="0"/>
              <a:t> </a:t>
            </a:r>
            <a:r>
              <a:rPr lang="nl-NL" dirty="0" err="1" smtClean="0"/>
              <a:t>with</a:t>
            </a:r>
            <a:r>
              <a:rPr lang="nl-NL" dirty="0" smtClean="0"/>
              <a:t> </a:t>
            </a:r>
            <a:r>
              <a:rPr lang="nl-NL" dirty="0" err="1" smtClean="0"/>
              <a:t>Henshin</a:t>
            </a:r>
            <a:endParaRPr lang="nl-NL" dirty="0" smtClean="0"/>
          </a:p>
          <a:p>
            <a:r>
              <a:rPr lang="nl-NL" dirty="0" err="1" smtClean="0"/>
              <a:t>Role</a:t>
            </a:r>
            <a:r>
              <a:rPr lang="nl-NL" dirty="0" smtClean="0"/>
              <a:t> </a:t>
            </a:r>
            <a:r>
              <a:rPr lang="nl-NL" dirty="0" err="1" smtClean="0"/>
              <a:t>Playing</a:t>
            </a:r>
            <a:r>
              <a:rPr lang="nl-NL" dirty="0" smtClean="0"/>
              <a:t> Game </a:t>
            </a:r>
            <a:r>
              <a:rPr lang="nl-NL" dirty="0" err="1" smtClean="0"/>
              <a:t>to</a:t>
            </a:r>
            <a:r>
              <a:rPr lang="nl-NL" dirty="0" smtClean="0"/>
              <a:t> </a:t>
            </a:r>
            <a:r>
              <a:rPr lang="nl-NL" dirty="0" err="1" smtClean="0"/>
              <a:t>PetriNet</a:t>
            </a:r>
            <a:r>
              <a:rPr lang="nl-NL" dirty="0" smtClean="0"/>
              <a:t> </a:t>
            </a:r>
            <a:r>
              <a:rPr lang="nl-NL" dirty="0" err="1" smtClean="0"/>
              <a:t>modeling</a:t>
            </a:r>
            <a:r>
              <a:rPr lang="nl-NL" dirty="0" smtClean="0"/>
              <a:t> </a:t>
            </a:r>
            <a:r>
              <a:rPr lang="nl-NL" dirty="0" err="1" smtClean="0"/>
              <a:t>with</a:t>
            </a:r>
            <a:r>
              <a:rPr lang="nl-NL" dirty="0" smtClean="0"/>
              <a:t> </a:t>
            </a:r>
            <a:r>
              <a:rPr lang="nl-NL" dirty="0" err="1" smtClean="0"/>
              <a:t>Henshin</a:t>
            </a:r>
            <a:endParaRPr lang="nl-NL" dirty="0" smtClean="0"/>
          </a:p>
          <a:p>
            <a:r>
              <a:rPr lang="nl-NL" dirty="0" err="1" smtClean="0"/>
              <a:t>Comparison</a:t>
            </a:r>
            <a:r>
              <a:rPr lang="nl-NL" dirty="0" smtClean="0"/>
              <a:t> </a:t>
            </a:r>
            <a:r>
              <a:rPr lang="nl-NL" dirty="0" err="1" smtClean="0"/>
              <a:t>with</a:t>
            </a:r>
            <a:r>
              <a:rPr lang="nl-NL" dirty="0" smtClean="0"/>
              <a:t> </a:t>
            </a:r>
            <a:r>
              <a:rPr lang="nl-NL" dirty="0" err="1" smtClean="0"/>
              <a:t>AToMPM</a:t>
            </a:r>
            <a:r>
              <a:rPr lang="nl-NL" dirty="0" smtClean="0"/>
              <a:t> </a:t>
            </a:r>
            <a:r>
              <a:rPr lang="nl-NL" dirty="0" err="1" smtClean="0"/>
              <a:t>and</a:t>
            </a:r>
            <a:r>
              <a:rPr lang="nl-NL" dirty="0" smtClean="0"/>
              <a:t> </a:t>
            </a:r>
            <a:r>
              <a:rPr lang="nl-NL" dirty="0" err="1" smtClean="0"/>
              <a:t>conclusion</a:t>
            </a:r>
            <a:endParaRPr lang="nl-NL" dirty="0"/>
          </a:p>
        </p:txBody>
      </p:sp>
    </p:spTree>
    <p:custDataLst>
      <p:tags r:id="rId1"/>
    </p:custDataLst>
  </p:cSld>
  <p:clrMapOvr>
    <a:masterClrMapping/>
  </p:clrMapOvr>
  <p:transition xmlns:p14="http://schemas.microsoft.com/office/powerpoint/2010/main" spd="slow">
    <p:wipe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546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>
              <a:defRPr lang="nl-NL"/>
            </a:pPr>
            <a:r>
              <a:rPr lang="nl-NL" dirty="0" err="1" smtClean="0"/>
              <a:t>Questions</a:t>
            </a:r>
            <a:r>
              <a:rPr lang="nl-NL" dirty="0" smtClean="0"/>
              <a:t>?</a:t>
            </a:r>
            <a:endParaRPr lang="nl-NL" dirty="0"/>
          </a:p>
        </p:txBody>
      </p:sp>
    </p:spTree>
    <p:custDataLst>
      <p:tags r:id="rId1"/>
    </p:custData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nl-NL" dirty="0"/>
              <a:t>C</a:t>
            </a:r>
            <a:r>
              <a:rPr lang="nl-NL" dirty="0" smtClean="0"/>
              <a:t>ontents</a:t>
            </a:r>
            <a:endParaRPr lang="nl-NL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>
            <a:normAutofit/>
          </a:bodyPr>
          <a:lstStyle/>
          <a:p>
            <a:r>
              <a:rPr lang="nl-NL" dirty="0" err="1" smtClean="0"/>
              <a:t>Introduction</a:t>
            </a:r>
            <a:endParaRPr lang="nl-NL" dirty="0" smtClean="0"/>
          </a:p>
          <a:p>
            <a:r>
              <a:rPr lang="nl-NL" dirty="0" err="1" smtClean="0">
                <a:solidFill>
                  <a:schemeClr val="bg1">
                    <a:lumMod val="50000"/>
                  </a:schemeClr>
                </a:solidFill>
              </a:rPr>
              <a:t>Role</a:t>
            </a:r>
            <a:r>
              <a:rPr lang="nl-NL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NL" dirty="0" err="1" smtClean="0">
                <a:solidFill>
                  <a:schemeClr val="bg1">
                    <a:lumMod val="50000"/>
                  </a:schemeClr>
                </a:solidFill>
              </a:rPr>
              <a:t>Playing</a:t>
            </a:r>
            <a:r>
              <a:rPr lang="nl-NL" dirty="0" smtClean="0">
                <a:solidFill>
                  <a:schemeClr val="bg1">
                    <a:lumMod val="50000"/>
                  </a:schemeClr>
                </a:solidFill>
              </a:rPr>
              <a:t> Game </a:t>
            </a:r>
            <a:r>
              <a:rPr lang="nl-NL" dirty="0" err="1" smtClean="0">
                <a:solidFill>
                  <a:schemeClr val="bg1">
                    <a:lumMod val="50000"/>
                  </a:schemeClr>
                </a:solidFill>
              </a:rPr>
              <a:t>modeling</a:t>
            </a:r>
            <a:r>
              <a:rPr lang="nl-NL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NL" dirty="0" err="1" smtClean="0">
                <a:solidFill>
                  <a:schemeClr val="bg1">
                    <a:lumMod val="50000"/>
                  </a:schemeClr>
                </a:solidFill>
              </a:rPr>
              <a:t>with</a:t>
            </a:r>
            <a:r>
              <a:rPr lang="nl-NL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NL" dirty="0" err="1" smtClean="0">
                <a:solidFill>
                  <a:schemeClr val="bg1">
                    <a:lumMod val="50000"/>
                  </a:schemeClr>
                </a:solidFill>
              </a:rPr>
              <a:t>Henshin</a:t>
            </a:r>
            <a:endParaRPr lang="nl-NL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nl-NL" dirty="0" err="1" smtClean="0">
                <a:solidFill>
                  <a:schemeClr val="bg1">
                    <a:lumMod val="50000"/>
                  </a:schemeClr>
                </a:solidFill>
              </a:rPr>
              <a:t>Role</a:t>
            </a:r>
            <a:r>
              <a:rPr lang="nl-NL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NL" dirty="0" err="1" smtClean="0">
                <a:solidFill>
                  <a:schemeClr val="bg1">
                    <a:lumMod val="50000"/>
                  </a:schemeClr>
                </a:solidFill>
              </a:rPr>
              <a:t>Playing</a:t>
            </a:r>
            <a:r>
              <a:rPr lang="nl-NL" dirty="0" smtClean="0">
                <a:solidFill>
                  <a:schemeClr val="bg1">
                    <a:lumMod val="50000"/>
                  </a:schemeClr>
                </a:solidFill>
              </a:rPr>
              <a:t> Game </a:t>
            </a:r>
            <a:r>
              <a:rPr lang="nl-NL" dirty="0" err="1" smtClean="0">
                <a:solidFill>
                  <a:schemeClr val="bg1">
                    <a:lumMod val="50000"/>
                  </a:schemeClr>
                </a:solidFill>
              </a:rPr>
              <a:t>to</a:t>
            </a:r>
            <a:r>
              <a:rPr lang="nl-NL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NL" dirty="0" err="1" smtClean="0">
                <a:solidFill>
                  <a:schemeClr val="bg1">
                    <a:lumMod val="50000"/>
                  </a:schemeClr>
                </a:solidFill>
              </a:rPr>
              <a:t>PetriNet</a:t>
            </a:r>
            <a:r>
              <a:rPr lang="nl-NL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NL" dirty="0" err="1" smtClean="0">
                <a:solidFill>
                  <a:schemeClr val="bg1">
                    <a:lumMod val="50000"/>
                  </a:schemeClr>
                </a:solidFill>
              </a:rPr>
              <a:t>modeling</a:t>
            </a:r>
            <a:r>
              <a:rPr lang="nl-NL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NL" dirty="0" err="1" smtClean="0">
                <a:solidFill>
                  <a:schemeClr val="bg1">
                    <a:lumMod val="50000"/>
                  </a:schemeClr>
                </a:solidFill>
              </a:rPr>
              <a:t>with</a:t>
            </a:r>
            <a:r>
              <a:rPr lang="nl-NL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NL" dirty="0" err="1" smtClean="0">
                <a:solidFill>
                  <a:schemeClr val="bg1">
                    <a:lumMod val="50000"/>
                  </a:schemeClr>
                </a:solidFill>
              </a:rPr>
              <a:t>Henshin</a:t>
            </a:r>
            <a:endParaRPr lang="nl-NL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nl-NL" dirty="0" err="1" smtClean="0">
                <a:solidFill>
                  <a:schemeClr val="bg1">
                    <a:lumMod val="50000"/>
                  </a:schemeClr>
                </a:solidFill>
              </a:rPr>
              <a:t>Comparison</a:t>
            </a:r>
            <a:r>
              <a:rPr lang="nl-NL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NL" dirty="0" err="1" smtClean="0">
                <a:solidFill>
                  <a:schemeClr val="bg1">
                    <a:lumMod val="50000"/>
                  </a:schemeClr>
                </a:solidFill>
              </a:rPr>
              <a:t>with</a:t>
            </a:r>
            <a:r>
              <a:rPr lang="nl-NL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NL" dirty="0" err="1" smtClean="0">
                <a:solidFill>
                  <a:schemeClr val="bg1">
                    <a:lumMod val="50000"/>
                  </a:schemeClr>
                </a:solidFill>
              </a:rPr>
              <a:t>AToMPM</a:t>
            </a:r>
            <a:r>
              <a:rPr lang="nl-NL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NL" dirty="0" err="1" smtClean="0">
                <a:solidFill>
                  <a:schemeClr val="bg1">
                    <a:lumMod val="50000"/>
                  </a:schemeClr>
                </a:solidFill>
              </a:rPr>
              <a:t>and</a:t>
            </a:r>
            <a:r>
              <a:rPr lang="nl-NL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NL" dirty="0" err="1" smtClean="0">
                <a:solidFill>
                  <a:schemeClr val="bg1">
                    <a:lumMod val="50000"/>
                  </a:schemeClr>
                </a:solidFill>
              </a:rPr>
              <a:t>conclusion</a:t>
            </a:r>
            <a:endParaRPr lang="nl-NL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16785396"/>
      </p:ext>
    </p:extLst>
  </p:cSld>
  <p:clrMapOvr>
    <a:masterClrMapping/>
  </p:clrMapOvr>
  <p:transition xmlns:p14="http://schemas.microsoft.com/office/powerpoint/2010/main" spd="slow">
    <p:wipe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8200" y="304800"/>
            <a:ext cx="4267200" cy="1143000"/>
          </a:xfrm>
        </p:spPr>
        <p:txBody>
          <a:bodyPr/>
          <a:lstStyle/>
          <a:p>
            <a:r>
              <a:rPr lang="nl-NL" dirty="0" err="1" smtClean="0"/>
              <a:t>AToMPM</a:t>
            </a:r>
            <a:r>
              <a:rPr lang="nl-NL" dirty="0" smtClean="0"/>
              <a:t>*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838200" y="1524000"/>
            <a:ext cx="7924800" cy="4297363"/>
          </a:xfrm>
        </p:spPr>
        <p:txBody>
          <a:bodyPr/>
          <a:lstStyle/>
          <a:p>
            <a:r>
              <a:rPr lang="nl-NL" dirty="0" smtClean="0"/>
              <a:t>A Tool </a:t>
            </a:r>
            <a:r>
              <a:rPr lang="nl-NL" dirty="0" err="1" smtClean="0"/>
              <a:t>for</a:t>
            </a:r>
            <a:r>
              <a:rPr lang="nl-NL" dirty="0" smtClean="0"/>
              <a:t> Multi-</a:t>
            </a:r>
            <a:r>
              <a:rPr lang="nl-NL" dirty="0" err="1" smtClean="0"/>
              <a:t>Paradigm</a:t>
            </a:r>
            <a:r>
              <a:rPr lang="nl-NL" dirty="0" smtClean="0"/>
              <a:t> </a:t>
            </a:r>
            <a:r>
              <a:rPr lang="nl-NL" dirty="0" err="1" smtClean="0"/>
              <a:t>Modeling</a:t>
            </a:r>
            <a:endParaRPr lang="nl-NL" dirty="0"/>
          </a:p>
          <a:p>
            <a:pPr lvl="1"/>
            <a:r>
              <a:rPr lang="nl-NL" dirty="0" smtClean="0"/>
              <a:t>Research </a:t>
            </a:r>
            <a:r>
              <a:rPr lang="nl-NL" dirty="0" err="1" smtClean="0"/>
              <a:t>framework</a:t>
            </a:r>
            <a:endParaRPr lang="nl-NL" dirty="0" smtClean="0"/>
          </a:p>
          <a:p>
            <a:pPr lvl="1"/>
            <a:r>
              <a:rPr lang="nl-NL" dirty="0" smtClean="0"/>
              <a:t>Domain-</a:t>
            </a:r>
            <a:r>
              <a:rPr lang="nl-NL" dirty="0" err="1" smtClean="0"/>
              <a:t>specific</a:t>
            </a:r>
            <a:r>
              <a:rPr lang="nl-NL" dirty="0" smtClean="0"/>
              <a:t> </a:t>
            </a:r>
            <a:r>
              <a:rPr lang="nl-NL" dirty="0" err="1" smtClean="0"/>
              <a:t>modeling</a:t>
            </a:r>
            <a:r>
              <a:rPr lang="nl-NL" dirty="0"/>
              <a:t> </a:t>
            </a:r>
            <a:r>
              <a:rPr lang="nl-NL" dirty="0" smtClean="0"/>
              <a:t>tools </a:t>
            </a:r>
            <a:endParaRPr lang="nl-NL" dirty="0"/>
          </a:p>
          <a:p>
            <a:pPr lvl="1"/>
            <a:r>
              <a:rPr lang="nl-NL" dirty="0" smtClean="0"/>
              <a:t>Web-</a:t>
            </a:r>
            <a:r>
              <a:rPr lang="nl-NL" dirty="0" err="1" smtClean="0"/>
              <a:t>based</a:t>
            </a:r>
            <a:endParaRPr lang="nl-NL" dirty="0" smtClean="0"/>
          </a:p>
          <a:p>
            <a:pPr lvl="1"/>
            <a:r>
              <a:rPr lang="nl-NL" dirty="0" smtClean="0"/>
              <a:t>Model </a:t>
            </a:r>
            <a:r>
              <a:rPr lang="nl-NL" dirty="0" err="1" smtClean="0"/>
              <a:t>Driven</a:t>
            </a:r>
            <a:r>
              <a:rPr lang="nl-NL" dirty="0" smtClean="0"/>
              <a:t> Engineering</a:t>
            </a:r>
            <a:endParaRPr lang="nl-NL" dirty="0"/>
          </a:p>
        </p:txBody>
      </p:sp>
      <p:pic>
        <p:nvPicPr>
          <p:cNvPr id="5" name="Afbeelding 4" descr="AToMPM-no_bg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4267200"/>
            <a:ext cx="5514975" cy="2257425"/>
          </a:xfrm>
          <a:prstGeom prst="rect">
            <a:avLst/>
          </a:prstGeom>
        </p:spPr>
      </p:pic>
      <p:sp>
        <p:nvSpPr>
          <p:cNvPr id="4" name="Tekstvak 3"/>
          <p:cNvSpPr txBox="1"/>
          <p:nvPr/>
        </p:nvSpPr>
        <p:spPr>
          <a:xfrm>
            <a:off x="609600" y="6248400"/>
            <a:ext cx="820733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smtClean="0"/>
              <a:t>*</a:t>
            </a:r>
            <a:r>
              <a:rPr lang="nl-NL" dirty="0"/>
              <a:t>Prof. Dr. Eugene </a:t>
            </a:r>
            <a:r>
              <a:rPr lang="nl-NL" dirty="0" err="1"/>
              <a:t>Syriani</a:t>
            </a:r>
            <a:r>
              <a:rPr lang="nl-NL" dirty="0"/>
              <a:t>, Prof. Dr. Hans </a:t>
            </a:r>
            <a:r>
              <a:rPr lang="nl-NL" dirty="0" err="1"/>
              <a:t>Vangheluwe</a:t>
            </a:r>
            <a:r>
              <a:rPr lang="nl-NL" dirty="0"/>
              <a:t>, 2013</a:t>
            </a:r>
            <a:r>
              <a:rPr lang="nl-NL" dirty="0" smtClean="0"/>
              <a:t>. </a:t>
            </a:r>
            <a:r>
              <a:rPr lang="nl-NL" dirty="0"/>
              <a:t>A tool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multi-paradigm</a:t>
            </a:r>
            <a:r>
              <a:rPr lang="nl-NL" dirty="0"/>
              <a:t> </a:t>
            </a:r>
            <a:endParaRPr lang="nl-NL" dirty="0" smtClean="0"/>
          </a:p>
          <a:p>
            <a:r>
              <a:rPr lang="nl-NL" dirty="0" err="1" smtClean="0"/>
              <a:t>modeling</a:t>
            </a:r>
            <a:r>
              <a:rPr lang="nl-NL" dirty="0" smtClean="0"/>
              <a:t> (</a:t>
            </a:r>
            <a:r>
              <a:rPr lang="nl-NL" dirty="0" err="1" smtClean="0"/>
              <a:t>AToMPM</a:t>
            </a:r>
            <a:r>
              <a:rPr lang="nl-NL" dirty="0" smtClean="0"/>
              <a:t>)</a:t>
            </a:r>
            <a:r>
              <a:rPr lang="nl-NL" dirty="0"/>
              <a:t>. http://</a:t>
            </a:r>
            <a:r>
              <a:rPr lang="nl-NL" dirty="0" err="1"/>
              <a:t>syriani.cs.ua.edu</a:t>
            </a:r>
            <a:r>
              <a:rPr lang="nl-NL" dirty="0"/>
              <a:t>/ </a:t>
            </a:r>
            <a:r>
              <a:rPr lang="nl-NL" dirty="0" err="1"/>
              <a:t>atompm</a:t>
            </a:r>
            <a:r>
              <a:rPr lang="nl-NL" dirty="0"/>
              <a:t>/</a:t>
            </a:r>
            <a:r>
              <a:rPr lang="nl-NL" dirty="0" err="1"/>
              <a:t>atompm.htm</a:t>
            </a:r>
            <a:r>
              <a:rPr lang="nl-NL" dirty="0"/>
              <a:t>. </a:t>
            </a:r>
            <a:endParaRPr lang="nl-NL" dirty="0"/>
          </a:p>
          <a:p>
            <a:r>
              <a:rPr lang="nl-NL" dirty="0" smtClean="0"/>
              <a:t> </a:t>
            </a:r>
            <a:endParaRPr lang="nl-N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58580311"/>
      </p:ext>
    </p:extLst>
  </p:cSld>
  <p:clrMapOvr>
    <a:masterClrMapping/>
  </p:clrMapOvr>
  <p:transition xmlns:p14="http://schemas.microsoft.com/office/powerpoint/2010/main" spd="slow">
    <p:wipe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8200" y="304800"/>
            <a:ext cx="4267200" cy="1143000"/>
          </a:xfrm>
        </p:spPr>
        <p:txBody>
          <a:bodyPr/>
          <a:lstStyle/>
          <a:p>
            <a:r>
              <a:rPr lang="nl-NL" dirty="0" err="1" smtClean="0"/>
              <a:t>Henshin</a:t>
            </a:r>
            <a:r>
              <a:rPr lang="nl-NL" dirty="0" smtClean="0"/>
              <a:t>*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838200" y="1524000"/>
            <a:ext cx="7924800" cy="4297363"/>
          </a:xfrm>
        </p:spPr>
        <p:txBody>
          <a:bodyPr/>
          <a:lstStyle/>
          <a:p>
            <a:endParaRPr lang="nl-NL" dirty="0" smtClean="0"/>
          </a:p>
          <a:p>
            <a:r>
              <a:rPr lang="nl-NL" dirty="0" smtClean="0"/>
              <a:t>Model </a:t>
            </a:r>
            <a:r>
              <a:rPr lang="nl-NL" dirty="0" err="1" smtClean="0"/>
              <a:t>transformation</a:t>
            </a:r>
            <a:r>
              <a:rPr lang="nl-NL" dirty="0" smtClean="0"/>
              <a:t> </a:t>
            </a:r>
            <a:r>
              <a:rPr lang="nl-NL" dirty="0" err="1" smtClean="0"/>
              <a:t>language</a:t>
            </a:r>
            <a:r>
              <a:rPr lang="nl-NL" dirty="0" smtClean="0"/>
              <a:t> </a:t>
            </a:r>
          </a:p>
          <a:p>
            <a:r>
              <a:rPr lang="nl-NL" dirty="0" smtClean="0"/>
              <a:t>Built on the </a:t>
            </a:r>
            <a:r>
              <a:rPr lang="nl-NL" dirty="0" err="1" smtClean="0"/>
              <a:t>Eclipse</a:t>
            </a:r>
            <a:r>
              <a:rPr lang="nl-NL" dirty="0" smtClean="0"/>
              <a:t> </a:t>
            </a:r>
            <a:r>
              <a:rPr lang="nl-NL" dirty="0" err="1" smtClean="0"/>
              <a:t>Modeling</a:t>
            </a:r>
            <a:r>
              <a:rPr lang="nl-NL" dirty="0" smtClean="0"/>
              <a:t> Framework</a:t>
            </a:r>
          </a:p>
          <a:p>
            <a:r>
              <a:rPr lang="nl-NL" dirty="0" err="1" smtClean="0"/>
              <a:t>Endogenous</a:t>
            </a:r>
            <a:r>
              <a:rPr lang="nl-NL" dirty="0" smtClean="0"/>
              <a:t> </a:t>
            </a:r>
            <a:r>
              <a:rPr lang="nl-NL" dirty="0" err="1" smtClean="0"/>
              <a:t>and</a:t>
            </a:r>
            <a:r>
              <a:rPr lang="nl-NL" dirty="0" smtClean="0"/>
              <a:t> </a:t>
            </a:r>
            <a:r>
              <a:rPr lang="nl-NL" dirty="0" err="1" smtClean="0"/>
              <a:t>exogenous</a:t>
            </a:r>
            <a:r>
              <a:rPr lang="nl-NL" dirty="0" smtClean="0"/>
              <a:t> </a:t>
            </a:r>
            <a:r>
              <a:rPr lang="nl-NL" dirty="0" err="1" smtClean="0"/>
              <a:t>transformations</a:t>
            </a:r>
            <a:endParaRPr lang="nl-NL" dirty="0"/>
          </a:p>
        </p:txBody>
      </p:sp>
      <p:pic>
        <p:nvPicPr>
          <p:cNvPr id="4" name="Afbeelding 3" descr="henshin_small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4381500"/>
            <a:ext cx="2743200" cy="1714500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1045918" y="6487550"/>
            <a:ext cx="73789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smtClean="0"/>
              <a:t>* </a:t>
            </a:r>
            <a:r>
              <a:rPr lang="nl-NL" dirty="0"/>
              <a:t>The </a:t>
            </a:r>
            <a:r>
              <a:rPr lang="nl-NL" dirty="0" err="1"/>
              <a:t>Eclipse</a:t>
            </a:r>
            <a:r>
              <a:rPr lang="nl-NL" dirty="0"/>
              <a:t> Foundation, 2014b. </a:t>
            </a:r>
            <a:r>
              <a:rPr lang="nl-NL" dirty="0" err="1"/>
              <a:t>Henshin</a:t>
            </a:r>
            <a:r>
              <a:rPr lang="nl-NL" dirty="0"/>
              <a:t>. http://</a:t>
            </a:r>
            <a:r>
              <a:rPr lang="nl-NL" dirty="0" err="1"/>
              <a:t>www.eclipse.org</a:t>
            </a:r>
            <a:r>
              <a:rPr lang="nl-NL" dirty="0"/>
              <a:t>/ </a:t>
            </a:r>
            <a:r>
              <a:rPr lang="nl-NL" dirty="0" err="1"/>
              <a:t>henshin</a:t>
            </a:r>
            <a:r>
              <a:rPr lang="nl-NL" dirty="0"/>
              <a:t>/ </a:t>
            </a:r>
            <a:endParaRPr lang="nl-NL" dirty="0"/>
          </a:p>
          <a:p>
            <a:endParaRPr lang="nl-N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32852785"/>
      </p:ext>
    </p:extLst>
  </p:cSld>
  <p:clrMapOvr>
    <a:masterClrMapping/>
  </p:clrMapOvr>
  <p:transition xmlns:p14="http://schemas.microsoft.com/office/powerpoint/2010/main" spd="slow">
    <p:wipe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henshinfile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790700"/>
            <a:ext cx="4394200" cy="2933700"/>
          </a:xfrm>
          <a:prstGeom prst="rect">
            <a:avLst/>
          </a:prstGeom>
        </p:spPr>
      </p:pic>
      <p:pic>
        <p:nvPicPr>
          <p:cNvPr id="3" name="Afbeelding 2" descr="pallett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977900"/>
            <a:ext cx="1397000" cy="4584700"/>
          </a:xfrm>
          <a:prstGeom prst="rect">
            <a:avLst/>
          </a:prstGeom>
        </p:spPr>
      </p:pic>
      <p:pic>
        <p:nvPicPr>
          <p:cNvPr id="4" name="Afbeelding 3" descr="rulepallette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990600"/>
            <a:ext cx="1462185" cy="44958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nl-NL" dirty="0"/>
              <a:t>C</a:t>
            </a:r>
            <a:r>
              <a:rPr lang="nl-NL" dirty="0" smtClean="0"/>
              <a:t>ontents</a:t>
            </a:r>
            <a:endParaRPr lang="nl-NL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>
            <a:normAutofit/>
          </a:bodyPr>
          <a:lstStyle/>
          <a:p>
            <a:r>
              <a:rPr lang="nl-NL" dirty="0" err="1" smtClean="0">
                <a:solidFill>
                  <a:srgbClr val="7F7F7F"/>
                </a:solidFill>
              </a:rPr>
              <a:t>Introduction</a:t>
            </a:r>
            <a:endParaRPr lang="nl-NL" dirty="0" smtClean="0">
              <a:solidFill>
                <a:srgbClr val="7F7F7F"/>
              </a:solidFill>
            </a:endParaRPr>
          </a:p>
          <a:p>
            <a:r>
              <a:rPr lang="nl-NL" dirty="0" err="1" smtClean="0"/>
              <a:t>Role</a:t>
            </a:r>
            <a:r>
              <a:rPr lang="nl-NL" dirty="0" smtClean="0"/>
              <a:t> </a:t>
            </a:r>
            <a:r>
              <a:rPr lang="nl-NL" dirty="0" err="1" smtClean="0"/>
              <a:t>Playing</a:t>
            </a:r>
            <a:r>
              <a:rPr lang="nl-NL" dirty="0" smtClean="0"/>
              <a:t> Game </a:t>
            </a:r>
            <a:r>
              <a:rPr lang="nl-NL" dirty="0" err="1" smtClean="0"/>
              <a:t>modeling</a:t>
            </a:r>
            <a:r>
              <a:rPr lang="nl-NL" dirty="0" smtClean="0"/>
              <a:t> </a:t>
            </a:r>
            <a:r>
              <a:rPr lang="nl-NL" dirty="0" err="1" smtClean="0"/>
              <a:t>with</a:t>
            </a:r>
            <a:r>
              <a:rPr lang="nl-NL" dirty="0" smtClean="0"/>
              <a:t> </a:t>
            </a:r>
            <a:r>
              <a:rPr lang="nl-NL" dirty="0" err="1" smtClean="0"/>
              <a:t>Henshin</a:t>
            </a:r>
            <a:endParaRPr lang="nl-NL" dirty="0" smtClean="0"/>
          </a:p>
          <a:p>
            <a:r>
              <a:rPr lang="nl-NL" dirty="0" err="1" smtClean="0">
                <a:solidFill>
                  <a:schemeClr val="bg1">
                    <a:lumMod val="50000"/>
                  </a:schemeClr>
                </a:solidFill>
              </a:rPr>
              <a:t>Role</a:t>
            </a:r>
            <a:r>
              <a:rPr lang="nl-NL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NL" dirty="0" err="1" smtClean="0">
                <a:solidFill>
                  <a:schemeClr val="bg1">
                    <a:lumMod val="50000"/>
                  </a:schemeClr>
                </a:solidFill>
              </a:rPr>
              <a:t>Playing</a:t>
            </a:r>
            <a:r>
              <a:rPr lang="nl-NL" dirty="0" smtClean="0">
                <a:solidFill>
                  <a:schemeClr val="bg1">
                    <a:lumMod val="50000"/>
                  </a:schemeClr>
                </a:solidFill>
              </a:rPr>
              <a:t> Game </a:t>
            </a:r>
            <a:r>
              <a:rPr lang="nl-NL" dirty="0" err="1" smtClean="0">
                <a:solidFill>
                  <a:schemeClr val="bg1">
                    <a:lumMod val="50000"/>
                  </a:schemeClr>
                </a:solidFill>
              </a:rPr>
              <a:t>to</a:t>
            </a:r>
            <a:r>
              <a:rPr lang="nl-NL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NL" dirty="0" err="1" smtClean="0">
                <a:solidFill>
                  <a:schemeClr val="bg1">
                    <a:lumMod val="50000"/>
                  </a:schemeClr>
                </a:solidFill>
              </a:rPr>
              <a:t>PetriNet</a:t>
            </a:r>
            <a:r>
              <a:rPr lang="nl-NL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NL" dirty="0" err="1" smtClean="0">
                <a:solidFill>
                  <a:schemeClr val="bg1">
                    <a:lumMod val="50000"/>
                  </a:schemeClr>
                </a:solidFill>
              </a:rPr>
              <a:t>modeling</a:t>
            </a:r>
            <a:r>
              <a:rPr lang="nl-NL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NL" dirty="0" err="1" smtClean="0">
                <a:solidFill>
                  <a:schemeClr val="bg1">
                    <a:lumMod val="50000"/>
                  </a:schemeClr>
                </a:solidFill>
              </a:rPr>
              <a:t>with</a:t>
            </a:r>
            <a:r>
              <a:rPr lang="nl-NL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NL" dirty="0" err="1" smtClean="0">
                <a:solidFill>
                  <a:schemeClr val="bg1">
                    <a:lumMod val="50000"/>
                  </a:schemeClr>
                </a:solidFill>
              </a:rPr>
              <a:t>Henshin</a:t>
            </a:r>
            <a:endParaRPr lang="nl-NL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nl-NL" dirty="0" err="1" smtClean="0">
                <a:solidFill>
                  <a:schemeClr val="bg1">
                    <a:lumMod val="50000"/>
                  </a:schemeClr>
                </a:solidFill>
              </a:rPr>
              <a:t>Comparison</a:t>
            </a:r>
            <a:r>
              <a:rPr lang="nl-NL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NL" dirty="0" err="1" smtClean="0">
                <a:solidFill>
                  <a:schemeClr val="bg1">
                    <a:lumMod val="50000"/>
                  </a:schemeClr>
                </a:solidFill>
              </a:rPr>
              <a:t>with</a:t>
            </a:r>
            <a:r>
              <a:rPr lang="nl-NL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NL" dirty="0" err="1" smtClean="0">
                <a:solidFill>
                  <a:schemeClr val="bg1">
                    <a:lumMod val="50000"/>
                  </a:schemeClr>
                </a:solidFill>
              </a:rPr>
              <a:t>AToMPM</a:t>
            </a:r>
            <a:r>
              <a:rPr lang="nl-NL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NL" dirty="0" err="1" smtClean="0">
                <a:solidFill>
                  <a:schemeClr val="bg1">
                    <a:lumMod val="50000"/>
                  </a:schemeClr>
                </a:solidFill>
              </a:rPr>
              <a:t>and</a:t>
            </a:r>
            <a:r>
              <a:rPr lang="nl-NL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NL" dirty="0" err="1" smtClean="0">
                <a:solidFill>
                  <a:schemeClr val="bg1">
                    <a:lumMod val="50000"/>
                  </a:schemeClr>
                </a:solidFill>
              </a:rPr>
              <a:t>conclusion</a:t>
            </a:r>
            <a:endParaRPr lang="nl-NL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43458661"/>
      </p:ext>
    </p:extLst>
  </p:cSld>
  <p:clrMapOvr>
    <a:masterClrMapping/>
  </p:clrMapOvr>
  <p:transition xmlns:p14="http://schemas.microsoft.com/office/powerpoint/2010/main" spd="slow">
    <p:wipe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1000" y="0"/>
            <a:ext cx="7765662" cy="16476125"/>
          </a:xfrm>
          <a:prstGeom prst="rect">
            <a:avLst/>
          </a:prstGeom>
        </p:spPr>
      </p:pic>
      <p:pic>
        <p:nvPicPr>
          <p:cNvPr id="3" name="Afbeelding 2" descr="rpgmetamodel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590800"/>
            <a:ext cx="8493513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322667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953000" y="0"/>
            <a:ext cx="7765662" cy="16476125"/>
          </a:xfrm>
          <a:prstGeom prst="rect">
            <a:avLst/>
          </a:prstGeom>
        </p:spPr>
      </p:pic>
      <p:pic>
        <p:nvPicPr>
          <p:cNvPr id="3" name="Afbeelding 2" descr="rpgmodel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304800"/>
            <a:ext cx="3992699" cy="61722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slow">
    <p:push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yI2DOt6RzRcU51QxdhNewL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CdIAG7WhWjupCZ4n8F2Ks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C7AXHsIfcZM0GIL5sI0jk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t3NLyN5bG9MX84Ywq40Qo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CdIAG7WhWjupCZ4n8F2Ks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C7AXHsIfcZM0GIL5sI0jk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t3NLyN5bG9MX84Ywq40Qo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etnMj4SFfqbVIhVK0Rf8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etnMj4SFfqbVIhVK0Rf8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etnMj4SFfqbVIhVK0Rf8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ezdaKHeWyBnZyZ2cDqRSo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RMR96J2MVd0CGe2e5htjk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uhWvCQomImT50qU5y4Zn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etnMj4SFfqbVIhVK0Rf8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etnMj4SFfqbVIhVK0Rf83"/>
</p:tagLst>
</file>

<file path=ppt/theme/theme1.xml><?xml version="1.0" encoding="utf-8"?>
<a:theme xmlns:a="http://schemas.openxmlformats.org/drawingml/2006/main" name="Training nieuwe medewerker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Training nieuwe medewerkers.potx</Template>
  <TotalTime>0</TotalTime>
  <Words>849</Words>
  <Application>Microsoft Macintosh PowerPoint</Application>
  <PresentationFormat>Diavoorstelling (4:3)</PresentationFormat>
  <Paragraphs>118</Paragraphs>
  <Slides>20</Slides>
  <Notes>20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20</vt:i4>
      </vt:variant>
    </vt:vector>
  </HeadingPairs>
  <TitlesOfParts>
    <vt:vector size="21" baseType="lpstr">
      <vt:lpstr>Training nieuwe medewerkers</vt:lpstr>
      <vt:lpstr>RPG modeling with Henshin</vt:lpstr>
      <vt:lpstr>Contents</vt:lpstr>
      <vt:lpstr>Contents</vt:lpstr>
      <vt:lpstr>AToMPM*</vt:lpstr>
      <vt:lpstr>Henshin*</vt:lpstr>
      <vt:lpstr>PowerPoint-presentatie</vt:lpstr>
      <vt:lpstr>Contents</vt:lpstr>
      <vt:lpstr>PowerPoint-presentatie</vt:lpstr>
      <vt:lpstr>PowerPoint-presentatie</vt:lpstr>
      <vt:lpstr>PowerPoint-presentatie</vt:lpstr>
      <vt:lpstr>PowerPoint-presentatie</vt:lpstr>
      <vt:lpstr>PowerPoint-presentatie</vt:lpstr>
      <vt:lpstr>Contents</vt:lpstr>
      <vt:lpstr>PowerPoint-presentatie</vt:lpstr>
      <vt:lpstr>PowerPoint-presentatie</vt:lpstr>
      <vt:lpstr>PowerPoint-presentatie</vt:lpstr>
      <vt:lpstr>Contents</vt:lpstr>
      <vt:lpstr>My comparison</vt:lpstr>
      <vt:lpstr>My conclusion</vt:lpstr>
      <vt:lpstr>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1</cp:revision>
  <dcterms:modified xsi:type="dcterms:W3CDTF">2014-08-22T13:25:25Z</dcterms:modified>
</cp:coreProperties>
</file>