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1" r:id="rId3"/>
    <p:sldId id="288" r:id="rId4"/>
    <p:sldId id="289" r:id="rId5"/>
    <p:sldId id="290" r:id="rId6"/>
    <p:sldId id="281" r:id="rId7"/>
    <p:sldId id="291" r:id="rId8"/>
    <p:sldId id="293" r:id="rId9"/>
    <p:sldId id="282" r:id="rId10"/>
    <p:sldId id="283" r:id="rId11"/>
    <p:sldId id="284" r:id="rId12"/>
    <p:sldId id="294" r:id="rId13"/>
    <p:sldId id="295" r:id="rId14"/>
    <p:sldId id="296" r:id="rId15"/>
    <p:sldId id="297" r:id="rId16"/>
    <p:sldId id="300" r:id="rId17"/>
    <p:sldId id="301" r:id="rId18"/>
    <p:sldId id="262" r:id="rId19"/>
    <p:sldId id="302" r:id="rId20"/>
    <p:sldId id="277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102" d="100"/>
          <a:sy n="102" d="100"/>
        </p:scale>
        <p:origin x="-1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nl-NL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Transformations</a:t>
          </a:r>
          <a:r>
            <a: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</a:t>
          </a:r>
          <a:r>
            <a:rPr lang="nl-NL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AToMPM</a:t>
          </a:r>
          <a:r>
            <a: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are </a:t>
          </a:r>
          <a:r>
            <a:rPr lang="nl-NL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visual</a:t>
          </a:r>
          <a:r>
            <a: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nl-NL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while</a:t>
          </a:r>
          <a:r>
            <a: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l-NL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Henshin</a:t>
          </a:r>
          <a:r>
            <a: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has </a:t>
          </a:r>
          <a:r>
            <a:rPr lang="nl-NL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textual-based</a:t>
          </a:r>
          <a:r>
            <a:rPr lang="nl-N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l-NL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transformations</a:t>
          </a:r>
          <a:endParaRPr lang="nl-NL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nl-NL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nl-NL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nl-NL" sz="4400" dirty="0" smtClean="0"/>
            <a:t>4</a:t>
          </a:r>
          <a:endParaRPr lang="nl-NL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nl-NL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nl-NL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nl-NL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Deterministic</a:t>
          </a:r>
          <a:r>
            <a: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nl-NL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AToMPM</a:t>
          </a:r>
          <a:r>
            <a: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&lt;-&gt; </a:t>
          </a:r>
          <a:r>
            <a: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</a:t>
          </a:r>
          <a:r>
            <a:rPr lang="nl-NL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deterministic</a:t>
          </a:r>
          <a:r>
            <a: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l-NL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Henshin</a:t>
          </a:r>
          <a:r>
            <a:rPr lang="nl-N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nl-NL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nl-NL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nl-NL" sz="3200"/>
        </a:p>
      </dgm:t>
    </dgm:pt>
    <dgm:pt modelId="{645574EE-07AD-5746-B9AB-71252A00EB47}">
      <dgm:prSet phldrT="[Text]" custT="1"/>
      <dgm:spPr/>
      <dgm:t>
        <a:bodyPr/>
        <a:lstStyle/>
        <a:p>
          <a:r>
            <a:rPr lang="nl-NL" sz="4400" dirty="0" smtClean="0"/>
            <a:t>2</a:t>
          </a:r>
          <a:endParaRPr lang="nl-NL" sz="4400" dirty="0"/>
        </a:p>
      </dgm:t>
    </dgm:pt>
    <dgm:pt modelId="{431D966E-89C1-3647-B1EB-7F41646823D2}" type="sibTrans" cxnId="{8B90C164-6106-3948-9C59-8ECC0154F2B5}">
      <dgm:prSet/>
      <dgm:spPr/>
      <dgm:t>
        <a:bodyPr/>
        <a:lstStyle/>
        <a:p>
          <a:endParaRPr lang="nl-NL"/>
        </a:p>
      </dgm:t>
    </dgm:pt>
    <dgm:pt modelId="{B13765A9-2A55-B943-9418-6B96272E85DE}" type="parTrans" cxnId="{8B90C164-6106-3948-9C59-8ECC0154F2B5}">
      <dgm:prSet/>
      <dgm:spPr/>
      <dgm:t>
        <a:bodyPr/>
        <a:lstStyle/>
        <a:p>
          <a:endParaRPr lang="nl-NL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nl-NL" sz="4400" dirty="0" smtClean="0"/>
            <a:t>1</a:t>
          </a:r>
          <a:endParaRPr lang="nl-NL" sz="4400" dirty="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nl-NL" sz="320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nl-NL" sz="3200"/>
        </a:p>
      </dgm:t>
    </dgm:pt>
    <dgm:pt modelId="{0B5825A4-A24E-BF47-98D2-8E704B450619}">
      <dgm:prSet phldrT="[Text]" custT="1"/>
      <dgm:spPr/>
      <dgm:t>
        <a:bodyPr/>
        <a:lstStyle/>
        <a:p>
          <a:r>
            <a:rPr lang="nl-NL" sz="2400" dirty="0" err="1" smtClean="0"/>
            <a:t>AToMPM</a:t>
          </a:r>
          <a:r>
            <a:rPr lang="nl-NL" sz="2400" dirty="0" smtClean="0"/>
            <a:t> has a more </a:t>
          </a:r>
          <a:r>
            <a:rPr lang="nl-NL" sz="2400" dirty="0" err="1" smtClean="0"/>
            <a:t>appealing</a:t>
          </a:r>
          <a:r>
            <a:rPr lang="nl-NL" sz="2400" dirty="0" smtClean="0"/>
            <a:t> </a:t>
          </a:r>
          <a:r>
            <a:rPr lang="nl-NL" sz="2400" dirty="0" err="1" smtClean="0"/>
            <a:t>visual</a:t>
          </a:r>
          <a:r>
            <a:rPr lang="nl-NL" sz="2400" dirty="0" smtClean="0"/>
            <a:t> approach</a:t>
          </a:r>
          <a:endParaRPr lang="nl-NL" sz="2400" dirty="0"/>
        </a:p>
      </dgm:t>
    </dgm:pt>
    <dgm:pt modelId="{AF999368-32AC-FD46-93F7-B04314DDD858}" type="parTrans" cxnId="{6BEAD4BA-6B69-C846-860F-BA829664F674}">
      <dgm:prSet/>
      <dgm:spPr/>
      <dgm:t>
        <a:bodyPr/>
        <a:lstStyle/>
        <a:p>
          <a:endParaRPr lang="nl-NL"/>
        </a:p>
      </dgm:t>
    </dgm:pt>
    <dgm:pt modelId="{A76C70F1-0231-FF4F-A980-B745044428C2}" type="sibTrans" cxnId="{6BEAD4BA-6B69-C846-860F-BA829664F674}">
      <dgm:prSet/>
      <dgm:spPr/>
      <dgm:t>
        <a:bodyPr/>
        <a:lstStyle/>
        <a:p>
          <a:endParaRPr lang="nl-NL"/>
        </a:p>
      </dgm:t>
    </dgm:pt>
    <dgm:pt modelId="{ADFFE9B4-59EA-944B-AF89-A18D076F04EC}">
      <dgm:prSet phldrT="[Text]" custT="1"/>
      <dgm:spPr/>
      <dgm:t>
        <a:bodyPr/>
        <a:lstStyle/>
        <a:p>
          <a:r>
            <a:rPr lang="nl-NL" sz="2400" dirty="0" err="1" smtClean="0"/>
            <a:t>AToMPM</a:t>
          </a:r>
          <a:r>
            <a:rPr lang="nl-NL" sz="2400" dirty="0" smtClean="0"/>
            <a:t> has NAC, </a:t>
          </a:r>
          <a:r>
            <a:rPr lang="nl-NL" sz="2400" dirty="0" err="1" smtClean="0"/>
            <a:t>while</a:t>
          </a:r>
          <a:r>
            <a:rPr lang="nl-NL" sz="2400" dirty="0" smtClean="0"/>
            <a:t> </a:t>
          </a:r>
          <a:r>
            <a:rPr lang="nl-NL" sz="2400" dirty="0" err="1" smtClean="0"/>
            <a:t>Henshin</a:t>
          </a:r>
          <a:r>
            <a:rPr lang="nl-NL" sz="2400" dirty="0" smtClean="0"/>
            <a:t> </a:t>
          </a:r>
          <a:r>
            <a:rPr lang="nl-NL" sz="2400" dirty="0" err="1" smtClean="0"/>
            <a:t>only</a:t>
          </a:r>
          <a:r>
            <a:rPr lang="nl-NL" sz="2400" dirty="0" smtClean="0"/>
            <a:t> has </a:t>
          </a:r>
          <a:r>
            <a:rPr lang="nl-NL" sz="2400" dirty="0" err="1" smtClean="0"/>
            <a:t>forbid</a:t>
          </a:r>
          <a:r>
            <a:rPr lang="nl-NL" sz="2400" dirty="0" smtClean="0"/>
            <a:t> </a:t>
          </a:r>
          <a:r>
            <a:rPr lang="nl-NL" sz="2400" dirty="0" err="1" smtClean="0"/>
            <a:t>keyword</a:t>
          </a:r>
          <a:endParaRPr lang="nl-NL" sz="2400" dirty="0"/>
        </a:p>
      </dgm:t>
    </dgm:pt>
    <dgm:pt modelId="{3D330175-BDD2-DA4E-8F0A-455B417347EA}" type="parTrans" cxnId="{1BF7156B-F034-2048-A615-2B6548BF6370}">
      <dgm:prSet/>
      <dgm:spPr/>
      <dgm:t>
        <a:bodyPr/>
        <a:lstStyle/>
        <a:p>
          <a:endParaRPr lang="nl-NL"/>
        </a:p>
      </dgm:t>
    </dgm:pt>
    <dgm:pt modelId="{423ACE5D-E504-2448-9B4E-DFAFD41EA9E8}" type="sibTrans" cxnId="{1BF7156B-F034-2048-A615-2B6548BF6370}">
      <dgm:prSet/>
      <dgm:spPr/>
      <dgm:t>
        <a:bodyPr/>
        <a:lstStyle/>
        <a:p>
          <a:endParaRPr lang="nl-NL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nl-NL" sz="4400" dirty="0" smtClean="0"/>
            <a:t>3</a:t>
          </a:r>
          <a:endParaRPr lang="nl-NL" sz="4400" dirty="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nl-NL" sz="320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nl-NL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nl-NL"/>
        </a:p>
      </dgm:t>
    </dgm:pt>
    <dgm:pt modelId="{7E429971-BC57-430F-BB25-C0574E5E39E3}" type="pres">
      <dgm:prSet presAssocID="{74EE5CD8-078F-4590-BF9C-A341A294A016}" presName="parentText" presStyleLbl="node1" presStyleIdx="0" presStyleCnt="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l-NL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nl-NL"/>
        </a:p>
      </dgm:t>
    </dgm:pt>
    <dgm:pt modelId="{CC076188-4A12-6A43-8000-10828C9C8E72}" type="pres">
      <dgm:prSet presAssocID="{645574EE-07AD-5746-B9AB-71252A00EB47}" presName="linNode" presStyleCnt="0"/>
      <dgm:spPr/>
    </dgm:pt>
    <dgm:pt modelId="{D37B7DF5-F052-0D42-8746-B3602EC8E5C4}" type="pres">
      <dgm:prSet presAssocID="{645574EE-07AD-5746-B9AB-71252A00EB47}" presName="parentText" presStyleLbl="node1" presStyleIdx="1" presStyleCnt="4" custScaleX="51388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268A55-DB9A-CB43-B621-C4CC4D2E1744}" type="pres">
      <dgm:prSet presAssocID="{645574EE-07AD-5746-B9AB-71252A00EB47}" presName="descendantText" presStyleLbl="alignAccFollowNode1" presStyleIdx="1" presStyleCnt="4" custScaleX="133834" custLinFactNeighborX="139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F0E201-D4EF-8C43-BF8D-7C04BEE6AC0E}" type="pres">
      <dgm:prSet presAssocID="{431D966E-89C1-3647-B1EB-7F41646823D2}" presName="sp" presStyleCnt="0"/>
      <dgm:spPr/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nl-NL"/>
        </a:p>
      </dgm:t>
    </dgm:pt>
    <dgm:pt modelId="{C04276DC-EE64-470A-B8BC-09067B8045FA}" type="pres">
      <dgm:prSet presAssocID="{AA046201-5C4D-445E-BF0B-5C6D2B0A1945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B37A5355-225B-4C6F-AED7-6C620F99EECC}" type="pres">
      <dgm:prSet presAssocID="{AA046201-5C4D-445E-BF0B-5C6D2B0A194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l-NL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nl-NL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nl-NL"/>
        </a:p>
      </dgm:t>
    </dgm:pt>
    <dgm:pt modelId="{F5034101-5B7D-4FE7-B47A-5A48CF39606B}" type="pres">
      <dgm:prSet presAssocID="{D1776C8F-2B10-4075-8DF7-7F65AB725ED5}" presName="parentText" presStyleLbl="node1" presStyleIdx="3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C7C3E6FD-D83F-4BDA-907E-B5EE041DA931}" type="pres">
      <dgm:prSet presAssocID="{D1776C8F-2B10-4075-8DF7-7F65AB725ED5}" presName="descendantText" presStyleLbl="alignAccFollowNode1" presStyleIdx="3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nl-NL"/>
        </a:p>
      </dgm:t>
    </dgm:pt>
  </dgm:ptLst>
  <dgm:cxnLst>
    <dgm:cxn modelId="{7077B78D-FCDC-4519-8416-DC357ACD5043}" srcId="{F6FEADD9-F67D-41F5-BA4C-3C84956E7F46}" destId="{D1776C8F-2B10-4075-8DF7-7F65AB725ED5}" srcOrd="3" destOrd="0" parTransId="{7291E740-3E17-41B3-99D3-1D67AE37CC3F}" sibTransId="{88B75C29-8054-417D-BCE3-878A55118F6D}"/>
    <dgm:cxn modelId="{AEB14153-AD79-B540-B542-F70EA5C8C90C}" type="presOf" srcId="{0B5825A4-A24E-BF47-98D2-8E704B450619}" destId="{D54B1729-BC98-42C1-9C6C-D65DCBA4358F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3FB2F678-46D9-904C-8BD7-A0DDB27523B3}" type="presOf" srcId="{ADFFE9B4-59EA-944B-AF89-A18D076F04EC}" destId="{F7268A55-DB9A-CB43-B621-C4CC4D2E1744}" srcOrd="0" destOrd="0" presId="urn:microsoft.com/office/officeart/2005/8/layout/vList5"/>
    <dgm:cxn modelId="{7C7317CC-5A41-5C44-8002-F530DAD2EC86}" type="presOf" srcId="{645574EE-07AD-5746-B9AB-71252A00EB47}" destId="{D37B7DF5-F052-0D42-8746-B3602EC8E5C4}" srcOrd="0" destOrd="0" presId="urn:microsoft.com/office/officeart/2005/8/layout/vList5"/>
    <dgm:cxn modelId="{6BEAD4BA-6B69-C846-860F-BA829664F674}" srcId="{74EE5CD8-078F-4590-BF9C-A341A294A016}" destId="{0B5825A4-A24E-BF47-98D2-8E704B450619}" srcOrd="0" destOrd="0" parTransId="{AF999368-32AC-FD46-93F7-B04314DDD858}" sibTransId="{A76C70F1-0231-FF4F-A980-B745044428C2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2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1BF7156B-F034-2048-A615-2B6548BF6370}" srcId="{645574EE-07AD-5746-B9AB-71252A00EB47}" destId="{ADFFE9B4-59EA-944B-AF89-A18D076F04EC}" srcOrd="0" destOrd="0" parTransId="{3D330175-BDD2-DA4E-8F0A-455B417347EA}" sibTransId="{423ACE5D-E504-2448-9B4E-DFAFD41EA9E8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8B90C164-6106-3948-9C59-8ECC0154F2B5}" srcId="{F6FEADD9-F67D-41F5-BA4C-3C84956E7F46}" destId="{645574EE-07AD-5746-B9AB-71252A00EB47}" srcOrd="1" destOrd="0" parTransId="{B13765A9-2A55-B943-9418-6B96272E85DE}" sibTransId="{431D966E-89C1-3647-B1EB-7F41646823D2}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9D3BC1F4-4843-5A4C-ADEF-CCBE73116C33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18DA6959-48B4-BD45-8C7A-55E23BF7539A}" type="presParOf" srcId="{AAE7A1E6-6847-453D-B55B-8A82BF138C1D}" destId="{CC076188-4A12-6A43-8000-10828C9C8E72}" srcOrd="2" destOrd="0" presId="urn:microsoft.com/office/officeart/2005/8/layout/vList5"/>
    <dgm:cxn modelId="{F7CA14E2-BF95-BD4C-B395-E7EEB7B6B21A}" type="presParOf" srcId="{CC076188-4A12-6A43-8000-10828C9C8E72}" destId="{D37B7DF5-F052-0D42-8746-B3602EC8E5C4}" srcOrd="0" destOrd="0" presId="urn:microsoft.com/office/officeart/2005/8/layout/vList5"/>
    <dgm:cxn modelId="{2873E986-6819-EE41-A6E4-4217F41C20F6}" type="presParOf" srcId="{CC076188-4A12-6A43-8000-10828C9C8E72}" destId="{F7268A55-DB9A-CB43-B621-C4CC4D2E1744}" srcOrd="1" destOrd="0" presId="urn:microsoft.com/office/officeart/2005/8/layout/vList5"/>
    <dgm:cxn modelId="{5B84B38F-18BC-8B48-BF73-AC98B16B0F8C}" type="presParOf" srcId="{AAE7A1E6-6847-453D-B55B-8A82BF138C1D}" destId="{76F0E201-D4EF-8C43-BF8D-7C04BEE6AC0E}" srcOrd="3" destOrd="0" presId="urn:microsoft.com/office/officeart/2005/8/layout/vList5"/>
    <dgm:cxn modelId="{3F47CC38-27AC-4E4E-92A2-FDE046382C80}" type="presParOf" srcId="{AAE7A1E6-6847-453D-B55B-8A82BF138C1D}" destId="{85B8F607-FDD8-476A-ADBE-E1250824F294}" srcOrd="4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5" destOrd="0" presId="urn:microsoft.com/office/officeart/2005/8/layout/vList5"/>
    <dgm:cxn modelId="{FD2A22C3-24B0-4E4D-A3BC-79528D3FBC48}" type="presParOf" srcId="{AAE7A1E6-6847-453D-B55B-8A82BF138C1D}" destId="{477213BE-9E91-4950-8451-7F60796F47F4}" srcOrd="6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20731" y="-2740350"/>
          <a:ext cx="983188" cy="67147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err="1" smtClean="0"/>
            <a:t>AToMPM</a:t>
          </a:r>
          <a:r>
            <a:rPr lang="nl-NL" sz="2400" kern="1200" dirty="0" smtClean="0"/>
            <a:t> has a more </a:t>
          </a:r>
          <a:r>
            <a:rPr lang="nl-NL" sz="2400" kern="1200" dirty="0" err="1" smtClean="0"/>
            <a:t>appealing</a:t>
          </a:r>
          <a:r>
            <a:rPr lang="nl-NL" sz="2400" kern="1200" dirty="0" smtClean="0"/>
            <a:t> </a:t>
          </a:r>
          <a:r>
            <a:rPr lang="nl-NL" sz="2400" kern="1200" dirty="0" err="1" smtClean="0"/>
            <a:t>visual</a:t>
          </a:r>
          <a:r>
            <a:rPr lang="nl-NL" sz="2400" kern="1200" dirty="0" smtClean="0"/>
            <a:t> approach</a:t>
          </a:r>
          <a:endParaRPr lang="nl-NL" sz="2400" kern="1200" dirty="0"/>
        </a:p>
      </dsp:txBody>
      <dsp:txXfrm rot="-5400000">
        <a:off x="1454927" y="125454"/>
        <a:ext cx="6714797" cy="983188"/>
      </dsp:txXfrm>
    </dsp:sp>
    <dsp:sp modelId="{7E429971-BC57-430F-BB25-C0574E5E39E3}">
      <dsp:nvSpPr>
        <dsp:cNvPr id="0" name=""/>
        <dsp:cNvSpPr/>
      </dsp:nvSpPr>
      <dsp:spPr>
        <a:xfrm>
          <a:off x="147" y="0"/>
          <a:ext cx="1454779" cy="12289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1</a:t>
          </a:r>
          <a:endParaRPr lang="nl-NL" sz="4400" kern="1200" dirty="0"/>
        </a:p>
      </dsp:txBody>
      <dsp:txXfrm>
        <a:off x="60141" y="59994"/>
        <a:ext cx="1334791" cy="1108997"/>
      </dsp:txXfrm>
    </dsp:sp>
    <dsp:sp modelId="{F7268A55-DB9A-CB43-B621-C4CC4D2E1744}">
      <dsp:nvSpPr>
        <dsp:cNvPr id="0" name=""/>
        <dsp:cNvSpPr/>
      </dsp:nvSpPr>
      <dsp:spPr>
        <a:xfrm rot="5400000">
          <a:off x="4319469" y="-1451325"/>
          <a:ext cx="983188" cy="6717617"/>
        </a:xfrm>
        <a:prstGeom prst="round2SameRect">
          <a:avLst/>
        </a:prstGeom>
        <a:solidFill>
          <a:schemeClr val="accent3">
            <a:tint val="40000"/>
            <a:alpha val="90000"/>
            <a:hueOff val="3572284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4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err="1" smtClean="0"/>
            <a:t>AToMPM</a:t>
          </a:r>
          <a:r>
            <a:rPr lang="nl-NL" sz="2400" kern="1200" dirty="0" smtClean="0"/>
            <a:t> has NAC, </a:t>
          </a:r>
          <a:r>
            <a:rPr lang="nl-NL" sz="2400" kern="1200" dirty="0" err="1" smtClean="0"/>
            <a:t>while</a:t>
          </a:r>
          <a:r>
            <a:rPr lang="nl-NL" sz="2400" kern="1200" dirty="0" smtClean="0"/>
            <a:t> </a:t>
          </a:r>
          <a:r>
            <a:rPr lang="nl-NL" sz="2400" kern="1200" dirty="0" err="1" smtClean="0"/>
            <a:t>Henshin</a:t>
          </a:r>
          <a:r>
            <a:rPr lang="nl-NL" sz="2400" kern="1200" dirty="0" smtClean="0"/>
            <a:t> </a:t>
          </a:r>
          <a:r>
            <a:rPr lang="nl-NL" sz="2400" kern="1200" dirty="0" err="1" smtClean="0"/>
            <a:t>only</a:t>
          </a:r>
          <a:r>
            <a:rPr lang="nl-NL" sz="2400" kern="1200" dirty="0" smtClean="0"/>
            <a:t> has </a:t>
          </a:r>
          <a:r>
            <a:rPr lang="nl-NL" sz="2400" kern="1200" dirty="0" err="1" smtClean="0"/>
            <a:t>forbid</a:t>
          </a:r>
          <a:r>
            <a:rPr lang="nl-NL" sz="2400" kern="1200" dirty="0" smtClean="0"/>
            <a:t> </a:t>
          </a:r>
          <a:r>
            <a:rPr lang="nl-NL" sz="2400" kern="1200" dirty="0" err="1" smtClean="0"/>
            <a:t>keyword</a:t>
          </a:r>
          <a:endParaRPr lang="nl-NL" sz="2400" kern="1200" dirty="0"/>
        </a:p>
      </dsp:txBody>
      <dsp:txXfrm rot="-5400000">
        <a:off x="1452255" y="1463884"/>
        <a:ext cx="6669622" cy="887198"/>
      </dsp:txXfrm>
    </dsp:sp>
    <dsp:sp modelId="{D37B7DF5-F052-0D42-8746-B3602EC8E5C4}">
      <dsp:nvSpPr>
        <dsp:cNvPr id="0" name=""/>
        <dsp:cNvSpPr/>
      </dsp:nvSpPr>
      <dsp:spPr>
        <a:xfrm>
          <a:off x="147" y="1292989"/>
          <a:ext cx="1450885" cy="1228985"/>
        </a:xfrm>
        <a:prstGeom prst="roundRect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2</a:t>
          </a:r>
          <a:endParaRPr lang="nl-NL" sz="4400" kern="1200" dirty="0"/>
        </a:p>
      </dsp:txBody>
      <dsp:txXfrm>
        <a:off x="60141" y="1352983"/>
        <a:ext cx="1330897" cy="1108997"/>
      </dsp:txXfrm>
    </dsp:sp>
    <dsp:sp modelId="{B37A5355-225B-4C6F-AED7-6C620F99EECC}">
      <dsp:nvSpPr>
        <dsp:cNvPr id="0" name=""/>
        <dsp:cNvSpPr/>
      </dsp:nvSpPr>
      <dsp:spPr>
        <a:xfrm rot="5400000">
          <a:off x="4320731" y="-159481"/>
          <a:ext cx="983188" cy="6714797"/>
        </a:xfrm>
        <a:prstGeom prst="rect">
          <a:avLst/>
        </a:prstGeom>
        <a:solidFill>
          <a:schemeClr val="accent3">
            <a:tint val="40000"/>
            <a:alpha val="90000"/>
            <a:hueOff val="7144568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8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Transformations</a:t>
          </a:r>
          <a:r>
            <a:rPr lang="nl-NL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 </a:t>
          </a:r>
          <a:r>
            <a:rPr lang="nl-NL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AToMPM</a:t>
          </a:r>
          <a:r>
            <a:rPr lang="nl-NL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are </a:t>
          </a:r>
          <a:r>
            <a:rPr lang="nl-NL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visual</a:t>
          </a:r>
          <a:r>
            <a:rPr lang="nl-NL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nl-NL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while</a:t>
          </a:r>
          <a:r>
            <a:rPr lang="nl-NL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l-NL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Henshin</a:t>
          </a:r>
          <a:r>
            <a:rPr lang="nl-NL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has </a:t>
          </a:r>
          <a:r>
            <a:rPr lang="nl-NL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textual-based</a:t>
          </a:r>
          <a:r>
            <a:rPr lang="nl-NL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l-NL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transformations</a:t>
          </a:r>
          <a:endParaRPr lang="nl-NL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54927" y="2706323"/>
        <a:ext cx="6714797" cy="983188"/>
      </dsp:txXfrm>
    </dsp:sp>
    <dsp:sp modelId="{C04276DC-EE64-470A-B8BC-09067B8045FA}">
      <dsp:nvSpPr>
        <dsp:cNvPr id="0" name=""/>
        <dsp:cNvSpPr/>
      </dsp:nvSpPr>
      <dsp:spPr>
        <a:xfrm>
          <a:off x="147" y="2583424"/>
          <a:ext cx="1454779" cy="1228985"/>
        </a:xfrm>
        <a:prstGeom prst="roundRect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3</a:t>
          </a:r>
          <a:endParaRPr lang="nl-NL" sz="4400" kern="1200" dirty="0"/>
        </a:p>
      </dsp:txBody>
      <dsp:txXfrm>
        <a:off x="60141" y="2643418"/>
        <a:ext cx="1334791" cy="1108997"/>
      </dsp:txXfrm>
    </dsp:sp>
    <dsp:sp modelId="{C7C3E6FD-D83F-4BDA-907E-B5EE041DA931}">
      <dsp:nvSpPr>
        <dsp:cNvPr id="0" name=""/>
        <dsp:cNvSpPr/>
      </dsp:nvSpPr>
      <dsp:spPr>
        <a:xfrm rot="5400000">
          <a:off x="4320731" y="1130953"/>
          <a:ext cx="983188" cy="6714797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Deterministic</a:t>
          </a:r>
          <a:r>
            <a:rPr lang="nl-NL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nl-NL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AToMPM</a:t>
          </a:r>
          <a:r>
            <a:rPr lang="nl-NL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&lt;-&gt; </a:t>
          </a:r>
          <a:r>
            <a:rPr lang="nl-NL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nl-NL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nl-NL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</a:t>
          </a:r>
          <a:r>
            <a:rPr lang="nl-NL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deterministic</a:t>
          </a:r>
          <a:r>
            <a:rPr lang="nl-NL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nl-NL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nl-NL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Henshin</a:t>
          </a:r>
          <a:r>
            <a:rPr lang="nl-NL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nl-NL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54927" y="3996757"/>
        <a:ext cx="6714797" cy="983188"/>
      </dsp:txXfrm>
    </dsp:sp>
    <dsp:sp modelId="{F5034101-5B7D-4FE7-B47A-5A48CF39606B}">
      <dsp:nvSpPr>
        <dsp:cNvPr id="0" name=""/>
        <dsp:cNvSpPr/>
      </dsp:nvSpPr>
      <dsp:spPr>
        <a:xfrm>
          <a:off x="147" y="3873859"/>
          <a:ext cx="1454779" cy="1228985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4</a:t>
          </a:r>
          <a:endParaRPr lang="nl-NL" sz="4400" kern="1200" dirty="0"/>
        </a:p>
      </dsp:txBody>
      <dsp:txXfrm>
        <a:off x="60141" y="3933853"/>
        <a:ext cx="1334791" cy="1108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D83FDC75-7F73-4A4A-A77C-09AADF00E0EA}" type="datetimeFigureOut">
              <a:rPr lang="nl-NL" smtClean="0"/>
              <a:pPr/>
              <a:t>22/08/14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59226BF-1F13-42D3-80DC-373E7ADD1E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53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48AEF76B-3757-4A0B-AF93-28494465C1DD}" type="datetimeFigureOut">
              <a:rPr lang="en-US"/>
              <a:pPr/>
              <a:t>22/08/14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tekststijlen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75693FD4-8F83-4EF7-AC3F-0DC0388986B0}" type="slidenum">
              <a:rPr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33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Good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afternoon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everybody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today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present </a:t>
            </a:r>
            <a:r>
              <a:rPr lang="nl-NL" baseline="0" dirty="0" err="1" smtClean="0"/>
              <a:t>my</a:t>
            </a:r>
            <a:r>
              <a:rPr lang="nl-NL" baseline="0" dirty="0" smtClean="0"/>
              <a:t> project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the Model </a:t>
            </a:r>
            <a:r>
              <a:rPr lang="nl-NL" baseline="0" dirty="0" err="1" smtClean="0"/>
              <a:t>Driven</a:t>
            </a:r>
            <a:r>
              <a:rPr lang="nl-NL" baseline="0" dirty="0" smtClean="0"/>
              <a:t> Engineering course.</a:t>
            </a:r>
          </a:p>
          <a:p>
            <a:endParaRPr lang="nl-NL" baseline="0" dirty="0" smtClean="0"/>
          </a:p>
          <a:p>
            <a:r>
              <a:rPr lang="nl-NL" baseline="0" dirty="0" smtClean="0"/>
              <a:t>The </a:t>
            </a:r>
            <a:r>
              <a:rPr lang="nl-NL" baseline="0" dirty="0" err="1" smtClean="0"/>
              <a:t>title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says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Playing</a:t>
            </a:r>
            <a:r>
              <a:rPr lang="nl-NL" baseline="0" dirty="0" smtClean="0"/>
              <a:t> Game </a:t>
            </a:r>
            <a:r>
              <a:rPr lang="nl-NL" baseline="0" dirty="0" err="1" smtClean="0"/>
              <a:t>modeling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Henshin</a:t>
            </a:r>
            <a:r>
              <a:rPr lang="nl-NL" baseline="0" dirty="0" smtClean="0"/>
              <a:t>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example</a:t>
            </a:r>
            <a:r>
              <a:rPr lang="nl-NL" baseline="0" dirty="0" smtClean="0"/>
              <a:t> of a </a:t>
            </a:r>
            <a:r>
              <a:rPr lang="nl-NL" baseline="0" dirty="0" err="1" smtClean="0"/>
              <a:t>normal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rule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of a </a:t>
            </a:r>
            <a:r>
              <a:rPr lang="nl-NL" baseline="0" dirty="0" err="1" smtClean="0"/>
              <a:t>conditional</a:t>
            </a:r>
            <a:r>
              <a:rPr lang="nl-NL" baseline="0" dirty="0" smtClean="0"/>
              <a:t> unit (</a:t>
            </a: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else</a:t>
            </a:r>
            <a:r>
              <a:rPr lang="nl-NL" baseline="0" dirty="0" smtClean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Sequential</a:t>
            </a:r>
            <a:r>
              <a:rPr lang="nl-NL" dirty="0" smtClean="0"/>
              <a:t> unit, </a:t>
            </a:r>
            <a:r>
              <a:rPr lang="nl-NL" dirty="0" err="1" smtClean="0"/>
              <a:t>loopunit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independent</a:t>
            </a:r>
            <a:r>
              <a:rPr lang="nl-NL" baseline="0" dirty="0" smtClean="0"/>
              <a:t> unit (</a:t>
            </a:r>
            <a:r>
              <a:rPr lang="nl-NL" baseline="0" dirty="0" err="1" smtClean="0"/>
              <a:t>randomize</a:t>
            </a:r>
            <a:r>
              <a:rPr lang="nl-NL" baseline="0" dirty="0" smtClean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Transformation</a:t>
            </a:r>
            <a:r>
              <a:rPr lang="nl-NL" baseline="0" dirty="0" smtClean="0"/>
              <a:t> preview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We </a:t>
            </a:r>
            <a:r>
              <a:rPr lang="nl-NL" dirty="0" err="1" smtClean="0"/>
              <a:t>now</a:t>
            </a:r>
            <a:r>
              <a:rPr lang="nl-NL" dirty="0" smtClean="0"/>
              <a:t> continue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RPG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PetriNet</a:t>
            </a:r>
            <a:r>
              <a:rPr lang="nl-NL" baseline="0" dirty="0" smtClean="0"/>
              <a:t> modeling.</a:t>
            </a:r>
          </a:p>
          <a:p>
            <a:pPr>
              <a:lnSpc>
                <a:spcPct val="80000"/>
              </a:lnSpc>
            </a:pPr>
            <a:endParaRPr lang="nl-NL" baseline="0" dirty="0" smtClean="0"/>
          </a:p>
          <a:p>
            <a:pPr>
              <a:lnSpc>
                <a:spcPct val="80000"/>
              </a:lnSpc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sz="1200" dirty="0" err="1" smtClean="0"/>
              <a:t>PetriNet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ecore</a:t>
            </a:r>
            <a:r>
              <a:rPr lang="nl-NL" sz="1200" baseline="0" dirty="0" smtClean="0"/>
              <a:t> model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Rpg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petrinet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Example</a:t>
            </a:r>
            <a:r>
              <a:rPr lang="nl-NL" dirty="0" smtClean="0"/>
              <a:t> of 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rpg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petrinet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rule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explain</a:t>
            </a:r>
            <a:r>
              <a:rPr lang="nl-NL" baseline="0" dirty="0" smtClean="0"/>
              <a:t> !!!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baseline="0" dirty="0" smtClean="0"/>
              <a:t>Last we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compare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atompm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henshin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draw </a:t>
            </a:r>
            <a:r>
              <a:rPr lang="nl-NL" baseline="0" dirty="0" err="1" smtClean="0"/>
              <a:t>some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conclusions</a:t>
            </a:r>
            <a:endParaRPr lang="nl-NL" baseline="0" dirty="0" smtClean="0"/>
          </a:p>
          <a:p>
            <a:pPr>
              <a:lnSpc>
                <a:spcPct val="80000"/>
              </a:lnSpc>
            </a:pPr>
            <a:endParaRPr lang="nl-NL" baseline="0" dirty="0" smtClean="0"/>
          </a:p>
          <a:p>
            <a:pPr>
              <a:lnSpc>
                <a:spcPct val="80000"/>
              </a:lnSpc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nl-N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nl-NL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err="1" smtClean="0"/>
              <a:t>Here</a:t>
            </a:r>
            <a:r>
              <a:rPr lang="nl-NL" baseline="0" dirty="0" smtClean="0"/>
              <a:t> is a small slide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contents of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presentation</a:t>
            </a:r>
            <a:r>
              <a:rPr lang="nl-NL" baseline="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nl-NL" baseline="0" dirty="0" smtClean="0"/>
              <a:t>First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a small </a:t>
            </a:r>
            <a:r>
              <a:rPr lang="nl-NL" baseline="0" dirty="0" err="1" smtClean="0"/>
              <a:t>introduction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tools </a:t>
            </a:r>
            <a:r>
              <a:rPr lang="nl-NL" baseline="0" dirty="0" err="1" smtClean="0"/>
              <a:t>I’ll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discussing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secondly</a:t>
            </a:r>
            <a:r>
              <a:rPr lang="nl-NL" baseline="0" dirty="0" smtClean="0"/>
              <a:t> I continue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playing</a:t>
            </a:r>
            <a:r>
              <a:rPr lang="nl-NL" baseline="0" dirty="0" smtClean="0"/>
              <a:t> game or RPG </a:t>
            </a:r>
            <a:r>
              <a:rPr lang="nl-NL" baseline="0" dirty="0" err="1" smtClean="0"/>
              <a:t>modeling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Henshin</a:t>
            </a:r>
            <a:r>
              <a:rPr lang="nl-NL" baseline="0" dirty="0" smtClean="0"/>
              <a:t> tool.</a:t>
            </a:r>
          </a:p>
          <a:p>
            <a:pPr>
              <a:lnSpc>
                <a:spcPct val="80000"/>
              </a:lnSpc>
            </a:pPr>
            <a:r>
              <a:rPr lang="nl-NL" baseline="0" dirty="0" smtClean="0"/>
              <a:t>The </a:t>
            </a:r>
            <a:r>
              <a:rPr lang="nl-NL" baseline="0" dirty="0" err="1" smtClean="0"/>
              <a:t>third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section</a:t>
            </a:r>
            <a:r>
              <a:rPr lang="nl-NL" baseline="0" dirty="0" smtClean="0"/>
              <a:t> wil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a closer look at the RPG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petrinet</a:t>
            </a:r>
            <a:r>
              <a:rPr lang="nl-NL" baseline="0" dirty="0" smtClean="0"/>
              <a:t> modeling.</a:t>
            </a:r>
          </a:p>
          <a:p>
            <a:pPr>
              <a:lnSpc>
                <a:spcPct val="80000"/>
              </a:lnSpc>
            </a:pPr>
            <a:r>
              <a:rPr lang="nl-NL" baseline="0" dirty="0" err="1" smtClean="0"/>
              <a:t>Finally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compare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tools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a small </a:t>
            </a:r>
            <a:r>
              <a:rPr lang="nl-NL" baseline="0" dirty="0" err="1" smtClean="0"/>
              <a:t>conlusion</a:t>
            </a:r>
            <a:r>
              <a:rPr lang="nl-NL" baseline="0" dirty="0" smtClean="0"/>
              <a:t>.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</a:t>
            </a:r>
            <a:r>
              <a:rPr lang="nl-NL" b="1" dirty="0" smtClean="0"/>
              <a:t>Technisch onovertroffen</a:t>
            </a:r>
            <a:endParaRPr lang="nl-NL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l-NL" dirty="0" smtClean="0"/>
              <a:t>Microsoft Vertrouwelijk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nl-NL" smtClean="0"/>
              <a:pPr/>
              <a:t>20</a:t>
            </a:fld>
            <a:endParaRPr lang="nl-NL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nl-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First</a:t>
            </a:r>
            <a:r>
              <a:rPr lang="nl-NL" baseline="0" dirty="0" smtClean="0"/>
              <a:t> we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start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introduction</a:t>
            </a:r>
            <a:r>
              <a:rPr lang="nl-NL" baseline="0" dirty="0" smtClean="0"/>
              <a:t> of the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tools we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compare</a:t>
            </a:r>
            <a:r>
              <a:rPr lang="nl-NL" baseline="0" dirty="0" smtClean="0"/>
              <a:t> in the end.</a:t>
            </a:r>
          </a:p>
          <a:p>
            <a:pPr>
              <a:lnSpc>
                <a:spcPct val="80000"/>
              </a:lnSpc>
            </a:pPr>
            <a:endParaRPr lang="nl-NL" baseline="0" dirty="0" smtClean="0"/>
          </a:p>
          <a:p>
            <a:pPr>
              <a:lnSpc>
                <a:spcPct val="80000"/>
              </a:lnSpc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First</a:t>
            </a:r>
            <a:r>
              <a:rPr lang="nl-NL" baseline="0" dirty="0" smtClean="0"/>
              <a:t> I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give</a:t>
            </a:r>
            <a:r>
              <a:rPr lang="nl-NL" baseline="0" dirty="0" smtClean="0"/>
              <a:t> a small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quick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introduction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AToMPM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which</a:t>
            </a:r>
            <a:r>
              <a:rPr lang="nl-NL" baseline="0" dirty="0" smtClean="0"/>
              <a:t> is a tool </a:t>
            </a:r>
            <a:r>
              <a:rPr lang="nl-NL" baseline="0" dirty="0" err="1" smtClean="0"/>
              <a:t>all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during</a:t>
            </a:r>
            <a:r>
              <a:rPr lang="nl-NL" baseline="0" dirty="0" smtClean="0"/>
              <a:t> the Model </a:t>
            </a:r>
            <a:r>
              <a:rPr lang="nl-NL" baseline="0" dirty="0" err="1" smtClean="0"/>
              <a:t>Driven</a:t>
            </a:r>
            <a:r>
              <a:rPr lang="nl-NL" baseline="0" dirty="0" smtClean="0"/>
              <a:t> Engineering course.</a:t>
            </a:r>
          </a:p>
          <a:p>
            <a:r>
              <a:rPr lang="nl-NL" baseline="0" dirty="0" err="1" smtClean="0"/>
              <a:t>AToMPM</a:t>
            </a:r>
            <a:r>
              <a:rPr lang="nl-NL" baseline="0" dirty="0" smtClean="0"/>
              <a:t> stands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a tool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multi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paradigm</a:t>
            </a:r>
            <a:r>
              <a:rPr lang="nl-NL" baseline="0" dirty="0" smtClean="0"/>
              <a:t> modeling. It is a research </a:t>
            </a:r>
            <a:r>
              <a:rPr lang="nl-NL" baseline="0" dirty="0" err="1" smtClean="0"/>
              <a:t>framework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generate</a:t>
            </a:r>
            <a:r>
              <a:rPr lang="nl-NL" baseline="0" dirty="0" smtClean="0"/>
              <a:t> domain </a:t>
            </a:r>
            <a:r>
              <a:rPr lang="nl-NL" baseline="0" dirty="0" err="1" smtClean="0"/>
              <a:t>specific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modeling</a:t>
            </a:r>
            <a:r>
              <a:rPr lang="nl-NL" baseline="0" dirty="0" smtClean="0"/>
              <a:t> tools.</a:t>
            </a:r>
          </a:p>
          <a:p>
            <a:r>
              <a:rPr lang="nl-NL" baseline="0" dirty="0" smtClean="0"/>
              <a:t>These tools are web-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atompm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itself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second</a:t>
            </a:r>
            <a:r>
              <a:rPr lang="nl-NL" baseline="0" dirty="0" smtClean="0"/>
              <a:t> tool,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main</a:t>
            </a:r>
            <a:r>
              <a:rPr lang="nl-NL" baseline="0" dirty="0" smtClean="0"/>
              <a:t> tool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presentation</a:t>
            </a:r>
            <a:r>
              <a:rPr lang="nl-NL" baseline="0" dirty="0" smtClean="0"/>
              <a:t>, is </a:t>
            </a:r>
            <a:r>
              <a:rPr lang="nl-NL" baseline="0" dirty="0" err="1" smtClean="0"/>
              <a:t>Henshin</a:t>
            </a:r>
            <a:r>
              <a:rPr lang="nl-NL" baseline="0" dirty="0" smtClean="0"/>
              <a:t>. </a:t>
            </a:r>
          </a:p>
          <a:p>
            <a:r>
              <a:rPr lang="nl-NL" baseline="0" dirty="0" err="1" smtClean="0"/>
              <a:t>Henshin</a:t>
            </a:r>
            <a:r>
              <a:rPr lang="nl-NL" baseline="0" dirty="0" smtClean="0"/>
              <a:t> is a model </a:t>
            </a:r>
            <a:r>
              <a:rPr lang="nl-NL" baseline="0" dirty="0" err="1" smtClean="0"/>
              <a:t>transformation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language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is built on the </a:t>
            </a:r>
            <a:r>
              <a:rPr lang="nl-NL" baseline="0" dirty="0" err="1" smtClean="0"/>
              <a:t>eclipse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modeling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framework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It supports </a:t>
            </a:r>
            <a:r>
              <a:rPr lang="nl-NL" baseline="0" dirty="0" err="1" smtClean="0"/>
              <a:t>endogenous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exogenous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high-order </a:t>
            </a:r>
            <a:r>
              <a:rPr lang="nl-NL" baseline="0" dirty="0" err="1" smtClean="0"/>
              <a:t>transformations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space</a:t>
            </a:r>
            <a:r>
              <a:rPr lang="nl-NL" baseline="0" dirty="0" smtClean="0"/>
              <a:t> state analysis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giraph</a:t>
            </a:r>
            <a:r>
              <a:rPr lang="nl-NL" baseline="0" dirty="0" smtClean="0"/>
              <a:t> code </a:t>
            </a:r>
            <a:r>
              <a:rPr lang="nl-NL" baseline="0" dirty="0" err="1" smtClean="0"/>
              <a:t>generation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In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case we </a:t>
            </a:r>
            <a:r>
              <a:rPr lang="nl-NL" baseline="0" dirty="0" err="1" smtClean="0"/>
              <a:t>only</a:t>
            </a:r>
            <a:r>
              <a:rPr lang="nl-NL" baseline="0" dirty="0" smtClean="0"/>
              <a:t> look at the </a:t>
            </a:r>
            <a:r>
              <a:rPr lang="nl-NL" baseline="0" dirty="0" err="1" smtClean="0"/>
              <a:t>endogenous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exogenous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transformations</a:t>
            </a:r>
            <a:r>
              <a:rPr lang="nl-NL" baseline="0" dirty="0" smtClean="0"/>
              <a:t>. </a:t>
            </a:r>
          </a:p>
          <a:p>
            <a:r>
              <a:rPr lang="nl-NL" baseline="0" dirty="0" err="1" smtClean="0"/>
              <a:t>Endogenous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transformations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transformations</a:t>
            </a:r>
            <a:r>
              <a:rPr lang="nl-NL" baseline="0" dirty="0" smtClean="0"/>
              <a:t> on a single model,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Playing</a:t>
            </a:r>
            <a:r>
              <a:rPr lang="nl-NL" baseline="0" dirty="0" smtClean="0"/>
              <a:t> Model we are </a:t>
            </a:r>
            <a:r>
              <a:rPr lang="nl-NL" baseline="0" dirty="0" err="1" smtClean="0"/>
              <a:t>going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discuss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Exogenous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transformations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transformations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executed</a:t>
            </a:r>
            <a:r>
              <a:rPr lang="nl-NL" baseline="0" dirty="0" smtClean="0"/>
              <a:t> on multiple </a:t>
            </a:r>
            <a:r>
              <a:rPr lang="nl-NL" baseline="0" dirty="0" err="1" smtClean="0"/>
              <a:t>models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It is </a:t>
            </a:r>
            <a:r>
              <a:rPr lang="nl-NL" baseline="0" dirty="0" err="1" smtClean="0"/>
              <a:t>mostly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translate </a:t>
            </a:r>
            <a:r>
              <a:rPr lang="nl-NL" baseline="0" dirty="0" err="1" smtClean="0"/>
              <a:t>one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language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another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like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playing</a:t>
            </a:r>
            <a:r>
              <a:rPr lang="nl-NL" baseline="0" dirty="0" smtClean="0"/>
              <a:t> game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petrinet</a:t>
            </a:r>
            <a:r>
              <a:rPr lang="nl-NL" baseline="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sz="1200" dirty="0" err="1" smtClean="0"/>
              <a:t>Here</a:t>
            </a:r>
            <a:r>
              <a:rPr lang="nl-NL" sz="1200" dirty="0" smtClean="0"/>
              <a:t> we </a:t>
            </a:r>
            <a:r>
              <a:rPr lang="nl-NL" sz="1200" dirty="0" err="1" smtClean="0"/>
              <a:t>see</a:t>
            </a:r>
            <a:r>
              <a:rPr lang="nl-NL" sz="1200" dirty="0" smtClean="0"/>
              <a:t> </a:t>
            </a:r>
            <a:r>
              <a:rPr lang="nl-NL" sz="1200" dirty="0" err="1" smtClean="0"/>
              <a:t>an</a:t>
            </a:r>
            <a:r>
              <a:rPr lang="nl-NL" sz="1200" dirty="0" smtClean="0"/>
              <a:t> </a:t>
            </a:r>
            <a:r>
              <a:rPr lang="nl-NL" sz="1200" dirty="0" err="1" smtClean="0"/>
              <a:t>example</a:t>
            </a:r>
            <a:r>
              <a:rPr lang="nl-NL" sz="1200" dirty="0" smtClean="0"/>
              <a:t> of the the </a:t>
            </a:r>
            <a:r>
              <a:rPr lang="nl-NL" sz="1200" dirty="0" err="1" smtClean="0"/>
              <a:t>supported</a:t>
            </a:r>
            <a:r>
              <a:rPr lang="nl-NL" sz="1200" dirty="0" smtClean="0"/>
              <a:t> files </a:t>
            </a:r>
            <a:r>
              <a:rPr lang="nl-NL" sz="1200" dirty="0" err="1" smtClean="0"/>
              <a:t>and</a:t>
            </a:r>
            <a:r>
              <a:rPr lang="nl-NL" sz="1200" dirty="0" smtClean="0"/>
              <a:t> </a:t>
            </a:r>
            <a:r>
              <a:rPr lang="nl-NL" sz="1200" dirty="0" err="1" smtClean="0"/>
              <a:t>two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palettes</a:t>
            </a:r>
            <a:r>
              <a:rPr lang="nl-NL" sz="1200" baseline="0" dirty="0" smtClean="0"/>
              <a:t> I </a:t>
            </a:r>
            <a:r>
              <a:rPr lang="nl-NL" sz="1200" baseline="0" dirty="0" err="1" smtClean="0"/>
              <a:t>used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for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creating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my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models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and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metamodels</a:t>
            </a:r>
            <a:r>
              <a:rPr lang="nl-NL" sz="1200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endParaRPr lang="nl-NL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sz="1200" baseline="0" dirty="0" smtClean="0"/>
              <a:t>The </a:t>
            </a:r>
            <a:r>
              <a:rPr lang="nl-NL" sz="1200" baseline="0" dirty="0" err="1" smtClean="0"/>
              <a:t>supported</a:t>
            </a:r>
            <a:r>
              <a:rPr lang="nl-NL" sz="1200" baseline="0" dirty="0" smtClean="0"/>
              <a:t> files, on the right of the screen, </a:t>
            </a:r>
            <a:r>
              <a:rPr lang="nl-NL" sz="1200" baseline="0" dirty="0" err="1" smtClean="0"/>
              <a:t>consists</a:t>
            </a:r>
            <a:r>
              <a:rPr lang="nl-NL" sz="1200" baseline="0" dirty="0" smtClean="0"/>
              <a:t> out of </a:t>
            </a:r>
            <a:r>
              <a:rPr lang="nl-NL" sz="1200" baseline="0" dirty="0" err="1" smtClean="0"/>
              <a:t>an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ecore</a:t>
            </a:r>
            <a:r>
              <a:rPr lang="nl-NL" sz="1200" baseline="0" dirty="0" smtClean="0"/>
              <a:t> model </a:t>
            </a:r>
            <a:r>
              <a:rPr lang="nl-NL" sz="1200" baseline="0" dirty="0" err="1" smtClean="0"/>
              <a:t>and</a:t>
            </a:r>
            <a:r>
              <a:rPr lang="nl-NL" sz="1200" baseline="0" dirty="0" smtClean="0"/>
              <a:t> diagram </a:t>
            </a:r>
            <a:r>
              <a:rPr lang="nl-NL" sz="1200" baseline="0" dirty="0" err="1" smtClean="0"/>
              <a:t>to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create</a:t>
            </a:r>
            <a:r>
              <a:rPr lang="nl-NL" sz="1200" baseline="0" dirty="0" smtClean="0"/>
              <a:t> the </a:t>
            </a:r>
            <a:r>
              <a:rPr lang="nl-NL" sz="1200" baseline="0" dirty="0" err="1" smtClean="0"/>
              <a:t>metamodels</a:t>
            </a:r>
            <a:r>
              <a:rPr lang="nl-NL" sz="1200" baseline="0" dirty="0" smtClean="0"/>
              <a:t> via the </a:t>
            </a:r>
            <a:r>
              <a:rPr lang="nl-NL" sz="1200" baseline="0" dirty="0" err="1" smtClean="0"/>
              <a:t>eclipse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modeling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framework</a:t>
            </a:r>
            <a:r>
              <a:rPr lang="nl-NL" sz="1200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sz="1200" baseline="0" dirty="0" smtClean="0"/>
              <a:t>The </a:t>
            </a:r>
            <a:r>
              <a:rPr lang="nl-NL" sz="1200" baseline="0" dirty="0" err="1" smtClean="0"/>
              <a:t>henshin</a:t>
            </a:r>
            <a:r>
              <a:rPr lang="nl-NL" sz="1200" baseline="0" dirty="0" smtClean="0"/>
              <a:t> files, </a:t>
            </a:r>
            <a:r>
              <a:rPr lang="nl-NL" sz="1200" baseline="0" dirty="0" err="1" smtClean="0"/>
              <a:t>like</a:t>
            </a:r>
            <a:r>
              <a:rPr lang="nl-NL" sz="1200" baseline="0" dirty="0" smtClean="0"/>
              <a:t> the diagram </a:t>
            </a:r>
            <a:r>
              <a:rPr lang="nl-NL" sz="1200" baseline="0" dirty="0" err="1" smtClean="0"/>
              <a:t>and</a:t>
            </a:r>
            <a:r>
              <a:rPr lang="nl-NL" sz="1200" baseline="0" dirty="0" smtClean="0"/>
              <a:t> the model, are </a:t>
            </a:r>
            <a:r>
              <a:rPr lang="nl-NL" sz="1200" baseline="0" dirty="0" err="1" smtClean="0"/>
              <a:t>used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to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create</a:t>
            </a:r>
            <a:r>
              <a:rPr lang="nl-NL" sz="1200" baseline="0" dirty="0" smtClean="0"/>
              <a:t> the </a:t>
            </a:r>
            <a:r>
              <a:rPr lang="nl-NL" sz="1200" baseline="0" dirty="0" err="1" smtClean="0"/>
              <a:t>transformation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rules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for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our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Role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playing</a:t>
            </a:r>
            <a:r>
              <a:rPr lang="nl-NL" sz="1200" baseline="0" dirty="0" smtClean="0"/>
              <a:t> game.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endParaRPr lang="nl-NL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sz="1200" baseline="0" dirty="0" smtClean="0"/>
              <a:t>The </a:t>
            </a:r>
            <a:r>
              <a:rPr lang="nl-NL" sz="1200" baseline="0" dirty="0" err="1" smtClean="0"/>
              <a:t>one</a:t>
            </a:r>
            <a:r>
              <a:rPr lang="nl-NL" sz="1200" baseline="0" dirty="0" smtClean="0"/>
              <a:t> on the </a:t>
            </a:r>
            <a:r>
              <a:rPr lang="nl-NL" sz="1200" baseline="0" dirty="0" err="1" smtClean="0"/>
              <a:t>left</a:t>
            </a:r>
            <a:r>
              <a:rPr lang="nl-NL" sz="1200" baseline="0" dirty="0" smtClean="0"/>
              <a:t> is the palette </a:t>
            </a:r>
            <a:r>
              <a:rPr lang="nl-NL" sz="1200" baseline="0" dirty="0" err="1" smtClean="0"/>
              <a:t>to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create</a:t>
            </a:r>
            <a:r>
              <a:rPr lang="nl-NL" sz="1200" baseline="0" dirty="0" smtClean="0"/>
              <a:t> a metamodel, </a:t>
            </a:r>
            <a:r>
              <a:rPr lang="nl-NL" sz="1200" baseline="0" dirty="0" err="1" smtClean="0"/>
              <a:t>like</a:t>
            </a:r>
            <a:r>
              <a:rPr lang="nl-NL" sz="1200" baseline="0" dirty="0" smtClean="0"/>
              <a:t> the </a:t>
            </a:r>
            <a:r>
              <a:rPr lang="nl-NL" sz="1200" baseline="0" dirty="0" err="1" smtClean="0"/>
              <a:t>Role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playing</a:t>
            </a:r>
            <a:r>
              <a:rPr lang="nl-NL" sz="1200" baseline="0" dirty="0" smtClean="0"/>
              <a:t> game </a:t>
            </a:r>
            <a:r>
              <a:rPr lang="nl-NL" sz="1200" baseline="0" dirty="0" err="1" smtClean="0"/>
              <a:t>and</a:t>
            </a:r>
            <a:r>
              <a:rPr lang="nl-NL" sz="1200" baseline="0" dirty="0" smtClean="0"/>
              <a:t> the </a:t>
            </a:r>
            <a:r>
              <a:rPr lang="nl-NL" sz="1200" baseline="0" dirty="0" err="1" smtClean="0"/>
              <a:t>petrinet</a:t>
            </a:r>
            <a:r>
              <a:rPr lang="nl-NL" sz="1200" baseline="0" dirty="0" smtClean="0"/>
              <a:t>, </a:t>
            </a:r>
            <a:r>
              <a:rPr lang="nl-NL" sz="1200" baseline="0" dirty="0" err="1" smtClean="0"/>
              <a:t>from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which</a:t>
            </a:r>
            <a:r>
              <a:rPr lang="nl-NL" sz="1200" baseline="0" dirty="0" smtClean="0"/>
              <a:t> we </a:t>
            </a:r>
            <a:r>
              <a:rPr lang="nl-NL" sz="1200" baseline="0" dirty="0" err="1" smtClean="0"/>
              <a:t>can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create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an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instance</a:t>
            </a:r>
            <a:r>
              <a:rPr lang="nl-NL" sz="1200" baseline="0" dirty="0" smtClean="0"/>
              <a:t> model.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sz="1200" baseline="0" dirty="0" smtClean="0"/>
              <a:t>The right palette </a:t>
            </a:r>
            <a:r>
              <a:rPr lang="nl-NL" sz="1200" baseline="0" dirty="0" err="1" smtClean="0"/>
              <a:t>contains</a:t>
            </a:r>
            <a:r>
              <a:rPr lang="nl-NL" sz="1200" baseline="0" dirty="0" smtClean="0"/>
              <a:t> the </a:t>
            </a:r>
            <a:r>
              <a:rPr lang="nl-NL" sz="1200" baseline="0" dirty="0" err="1" smtClean="0"/>
              <a:t>objects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to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create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transformation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rules</a:t>
            </a:r>
            <a:r>
              <a:rPr lang="nl-NL" sz="1200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continue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Role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playinga</a:t>
            </a:r>
            <a:r>
              <a:rPr lang="nl-NL" baseline="0" dirty="0" smtClean="0"/>
              <a:t> game </a:t>
            </a:r>
            <a:r>
              <a:rPr lang="nl-NL" baseline="0" dirty="0" err="1" smtClean="0"/>
              <a:t>modeling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Ecore</a:t>
            </a:r>
            <a:r>
              <a:rPr lang="nl-NL" baseline="0" dirty="0" smtClean="0"/>
              <a:t> metamodel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transformationrules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the </a:t>
            </a:r>
            <a:r>
              <a:rPr lang="nl-NL" baseline="0" dirty="0" err="1" smtClean="0"/>
              <a:t>aid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henshin</a:t>
            </a:r>
            <a:r>
              <a:rPr lang="nl-NL" baseline="0" dirty="0" smtClean="0"/>
              <a:t>.</a:t>
            </a:r>
          </a:p>
          <a:p>
            <a:pPr>
              <a:lnSpc>
                <a:spcPct val="80000"/>
              </a:lnSpc>
            </a:pPr>
            <a:endParaRPr lang="nl-NL" baseline="0" dirty="0" smtClean="0"/>
          </a:p>
          <a:p>
            <a:pPr>
              <a:lnSpc>
                <a:spcPct val="80000"/>
              </a:lnSpc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sz="1200" dirty="0" err="1" smtClean="0"/>
              <a:t>This</a:t>
            </a:r>
            <a:r>
              <a:rPr lang="nl-NL" sz="1200" baseline="0" dirty="0" smtClean="0"/>
              <a:t> picture </a:t>
            </a:r>
            <a:r>
              <a:rPr lang="nl-NL" sz="1200" baseline="0" dirty="0" err="1" smtClean="0"/>
              <a:t>represents</a:t>
            </a:r>
            <a:r>
              <a:rPr lang="nl-NL" sz="1200" baseline="0" dirty="0" smtClean="0"/>
              <a:t> the </a:t>
            </a:r>
            <a:r>
              <a:rPr lang="nl-NL" sz="1200" baseline="0" dirty="0" err="1" smtClean="0"/>
              <a:t>Role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playing</a:t>
            </a:r>
            <a:r>
              <a:rPr lang="nl-NL" sz="1200" baseline="0" dirty="0" smtClean="0"/>
              <a:t> game metamodel </a:t>
            </a:r>
            <a:r>
              <a:rPr lang="nl-NL" sz="1200" baseline="0" dirty="0" err="1" smtClean="0"/>
              <a:t>created</a:t>
            </a:r>
            <a:r>
              <a:rPr lang="nl-NL" sz="1200" baseline="0" dirty="0" smtClean="0"/>
              <a:t> </a:t>
            </a:r>
            <a:r>
              <a:rPr lang="nl-NL" sz="1200" baseline="0" dirty="0" err="1" smtClean="0"/>
              <a:t>with</a:t>
            </a:r>
            <a:r>
              <a:rPr lang="nl-NL" sz="1200" baseline="0" dirty="0" smtClean="0"/>
              <a:t> the </a:t>
            </a:r>
            <a:r>
              <a:rPr lang="nl-NL" sz="1200" baseline="0" dirty="0" err="1" smtClean="0"/>
              <a:t>ecore</a:t>
            </a:r>
            <a:r>
              <a:rPr lang="nl-NL" sz="1200" baseline="0" dirty="0" smtClean="0"/>
              <a:t> diagram editor.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endParaRPr lang="nl-NL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/>
            </a:pPr>
            <a:r>
              <a:rPr lang="nl-NL" sz="1200" baseline="0" dirty="0" smtClean="0"/>
              <a:t>EXPLAIN!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All</a:t>
            </a:r>
            <a:r>
              <a:rPr lang="nl-NL" dirty="0" smtClean="0"/>
              <a:t> 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differen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rules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our</a:t>
            </a:r>
            <a:r>
              <a:rPr lang="nl-NL" baseline="0" dirty="0" smtClean="0"/>
              <a:t> RPG.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nl-NL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nl-NL"/>
              <a:t>Klik om de titelstijl van het model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nl-NL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nl-N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nl-N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nl-N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nl-N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nl-N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nl-N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nl-N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nl-N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kumimoji="0" lang="fr-FR" smtClean="0"/>
              <a:t>Klik om de titelstijl van het model te bewerken</a:t>
            </a:r>
            <a:endParaRPr kumimoji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nl-NL" sz="2000" baseline="0"/>
            </a:lvl1pPr>
          </a:lstStyle>
          <a:p>
            <a:r>
              <a:rPr kumimoji="0" lang="nl-NL"/>
              <a:t>Bedrijfslogo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fr-FR" smtClean="0"/>
              <a:t>Titelstijl van model bewerken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op d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nl-NL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nl-NL"/>
              <a:t>Klik om de 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nl-NL" sz="1800"/>
            </a:lvl1pPr>
          </a:lstStyle>
          <a:p>
            <a:r>
              <a:rPr kumimoji="0" lang="nl-NL"/>
              <a:t>Bedrijfslogo</a:t>
            </a:r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nl-NL"/>
            </a:lvl1pPr>
          </a:lstStyle>
          <a:p>
            <a:r>
              <a:rPr kumimoji="0" lang="nl-NL"/>
              <a:t>Klik om de titelstijl van het model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nl-NL" sz="3200">
                <a:latin typeface="+mn-lt"/>
              </a:defRPr>
            </a:lvl1pPr>
            <a:lvl2pPr eaLnBrk="1" latinLnBrk="0" hangingPunct="1">
              <a:defRPr kumimoji="0" lang="nl-NL" sz="2800">
                <a:latin typeface="+mn-lt"/>
              </a:defRPr>
            </a:lvl2pPr>
            <a:lvl3pPr eaLnBrk="1" latinLnBrk="0" hangingPunct="1">
              <a:defRPr kumimoji="0" lang="nl-NL" sz="2400">
                <a:latin typeface="+mn-lt"/>
              </a:defRPr>
            </a:lvl3pPr>
            <a:lvl4pPr eaLnBrk="1" latinLnBrk="0" hangingPunct="1">
              <a:defRPr kumimoji="0" lang="nl-NL" sz="2400">
                <a:latin typeface="+mn-lt"/>
              </a:defRPr>
            </a:lvl4pPr>
            <a:lvl5pPr eaLnBrk="1" latinLnBrk="0" hangingPunct="1">
              <a:defRPr kumimoji="0" lang="nl-NL" sz="2400">
                <a:latin typeface="+mn-lt"/>
              </a:defRPr>
            </a:lvl5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fr-FR" smtClean="0"/>
              <a:t>Titelstijl van model bewerken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nl-NL" sz="2800"/>
            </a:lvl1pPr>
            <a:lvl2pPr eaLnBrk="1" latinLnBrk="0" hangingPunct="1">
              <a:defRPr kumimoji="0" lang="nl-NL" sz="2400"/>
            </a:lvl2pPr>
            <a:lvl3pPr eaLnBrk="1" latinLnBrk="0" hangingPunct="1">
              <a:defRPr kumimoji="0" lang="nl-NL" sz="2000"/>
            </a:lvl3pPr>
            <a:lvl4pPr eaLnBrk="1" latinLnBrk="0" hangingPunct="1">
              <a:defRPr kumimoji="0" lang="nl-NL" sz="1800"/>
            </a:lvl4pPr>
            <a:lvl5pPr eaLnBrk="1" latinLnBrk="0" hangingPunct="1">
              <a:defRPr kumimoji="0" lang="nl-NL" sz="1800"/>
            </a:lvl5pPr>
            <a:lvl6pPr eaLnBrk="1" latinLnBrk="0" hangingPunct="1">
              <a:defRPr kumimoji="0" lang="nl-NL" sz="1800"/>
            </a:lvl6pPr>
            <a:lvl7pPr eaLnBrk="1" latinLnBrk="0" hangingPunct="1">
              <a:defRPr kumimoji="0" lang="nl-NL" sz="1800"/>
            </a:lvl7pPr>
            <a:lvl8pPr eaLnBrk="1" latinLnBrk="0" hangingPunct="1">
              <a:defRPr kumimoji="0" lang="nl-NL" sz="1800"/>
            </a:lvl8pPr>
            <a:lvl9pPr eaLnBrk="1" latinLnBrk="0" hangingPunct="1">
              <a:defRPr kumimoji="0" lang="nl-NL" sz="1800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nl-NL" sz="2800"/>
            </a:lvl1pPr>
            <a:lvl2pPr eaLnBrk="1" latinLnBrk="0" hangingPunct="1">
              <a:defRPr kumimoji="0" lang="nl-NL" sz="2400"/>
            </a:lvl2pPr>
            <a:lvl3pPr eaLnBrk="1" latinLnBrk="0" hangingPunct="1">
              <a:defRPr kumimoji="0" lang="nl-NL" sz="2000"/>
            </a:lvl3pPr>
            <a:lvl4pPr eaLnBrk="1" latinLnBrk="0" hangingPunct="1">
              <a:defRPr kumimoji="0" lang="nl-NL" sz="1800"/>
            </a:lvl4pPr>
            <a:lvl5pPr eaLnBrk="1" latinLnBrk="0" hangingPunct="1">
              <a:defRPr kumimoji="0" lang="nl-NL" sz="1800"/>
            </a:lvl5pPr>
            <a:lvl6pPr eaLnBrk="1" latinLnBrk="0" hangingPunct="1">
              <a:defRPr kumimoji="0" lang="nl-NL" sz="1800"/>
            </a:lvl6pPr>
            <a:lvl7pPr eaLnBrk="1" latinLnBrk="0" hangingPunct="1">
              <a:defRPr kumimoji="0" lang="nl-NL" sz="1800"/>
            </a:lvl7pPr>
            <a:lvl8pPr eaLnBrk="1" latinLnBrk="0" hangingPunct="1">
              <a:defRPr kumimoji="0" lang="nl-NL" sz="1800"/>
            </a:lvl8pPr>
            <a:lvl9pPr eaLnBrk="1" latinLnBrk="0" hangingPunct="1">
              <a:defRPr kumimoji="0" lang="nl-NL" sz="1800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nl-NL"/>
            </a:lvl1pPr>
          </a:lstStyle>
          <a:p>
            <a:pPr eaLnBrk="1" latinLnBrk="0" hangingPunct="1"/>
            <a:r>
              <a:rPr kumimoji="0" lang="fr-FR" smtClean="0"/>
              <a:t>Titelstijl van model bewerken</a:t>
            </a:r>
            <a:endParaRPr kumimoji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nl-NL" sz="2400" b="1"/>
            </a:lvl1pPr>
            <a:lvl2pPr marL="457200" indent="0" eaLnBrk="1" latinLnBrk="0" hangingPunct="1">
              <a:buNone/>
              <a:defRPr kumimoji="0" lang="nl-NL" sz="2000" b="1"/>
            </a:lvl2pPr>
            <a:lvl3pPr marL="914400" indent="0" eaLnBrk="1" latinLnBrk="0" hangingPunct="1">
              <a:buNone/>
              <a:defRPr kumimoji="0" lang="nl-NL" sz="1800" b="1"/>
            </a:lvl3pPr>
            <a:lvl4pPr marL="1371600" indent="0" eaLnBrk="1" latinLnBrk="0" hangingPunct="1">
              <a:buNone/>
              <a:defRPr kumimoji="0" lang="nl-NL" sz="1600" b="1"/>
            </a:lvl4pPr>
            <a:lvl5pPr marL="1828800" indent="0" eaLnBrk="1" latinLnBrk="0" hangingPunct="1">
              <a:buNone/>
              <a:defRPr kumimoji="0" lang="nl-NL" sz="1600" b="1"/>
            </a:lvl5pPr>
            <a:lvl6pPr marL="2286000" indent="0" eaLnBrk="1" latinLnBrk="0" hangingPunct="1">
              <a:buNone/>
              <a:defRPr kumimoji="0" lang="nl-NL" sz="1600" b="1"/>
            </a:lvl6pPr>
            <a:lvl7pPr marL="2743200" indent="0" eaLnBrk="1" latinLnBrk="0" hangingPunct="1">
              <a:buNone/>
              <a:defRPr kumimoji="0" lang="nl-NL" sz="1600" b="1"/>
            </a:lvl7pPr>
            <a:lvl8pPr marL="3200400" indent="0" eaLnBrk="1" latinLnBrk="0" hangingPunct="1">
              <a:buNone/>
              <a:defRPr kumimoji="0" lang="nl-NL" sz="1600" b="1"/>
            </a:lvl8pPr>
            <a:lvl9pPr marL="3657600" indent="0" eaLnBrk="1" latinLnBrk="0" hangingPunct="1">
              <a:buNone/>
              <a:defRPr kumimoji="0" lang="nl-NL" sz="1600" b="1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nl-NL" sz="2400"/>
            </a:lvl1pPr>
            <a:lvl2pPr eaLnBrk="1" latinLnBrk="0" hangingPunct="1">
              <a:defRPr kumimoji="0" lang="nl-NL" sz="2000"/>
            </a:lvl2pPr>
            <a:lvl3pPr eaLnBrk="1" latinLnBrk="0" hangingPunct="1">
              <a:defRPr kumimoji="0" lang="nl-NL" sz="1800"/>
            </a:lvl3pPr>
            <a:lvl4pPr eaLnBrk="1" latinLnBrk="0" hangingPunct="1">
              <a:defRPr kumimoji="0" lang="nl-NL" sz="1600"/>
            </a:lvl4pPr>
            <a:lvl5pPr eaLnBrk="1" latinLnBrk="0" hangingPunct="1">
              <a:defRPr kumimoji="0" lang="nl-NL" sz="1600"/>
            </a:lvl5pPr>
            <a:lvl6pPr eaLnBrk="1" latinLnBrk="0" hangingPunct="1">
              <a:defRPr kumimoji="0" lang="nl-NL" sz="1600"/>
            </a:lvl6pPr>
            <a:lvl7pPr eaLnBrk="1" latinLnBrk="0" hangingPunct="1">
              <a:defRPr kumimoji="0" lang="nl-NL" sz="1600"/>
            </a:lvl7pPr>
            <a:lvl8pPr eaLnBrk="1" latinLnBrk="0" hangingPunct="1">
              <a:defRPr kumimoji="0" lang="nl-NL" sz="1600"/>
            </a:lvl8pPr>
            <a:lvl9pPr eaLnBrk="1" latinLnBrk="0" hangingPunct="1">
              <a:defRPr kumimoji="0" lang="nl-NL" sz="1600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nl-NL" sz="2400" b="1"/>
            </a:lvl1pPr>
            <a:lvl2pPr marL="457200" indent="0" eaLnBrk="1" latinLnBrk="0" hangingPunct="1">
              <a:buNone/>
              <a:defRPr kumimoji="0" lang="nl-NL" sz="2000" b="1"/>
            </a:lvl2pPr>
            <a:lvl3pPr marL="914400" indent="0" eaLnBrk="1" latinLnBrk="0" hangingPunct="1">
              <a:buNone/>
              <a:defRPr kumimoji="0" lang="nl-NL" sz="1800" b="1"/>
            </a:lvl3pPr>
            <a:lvl4pPr marL="1371600" indent="0" eaLnBrk="1" latinLnBrk="0" hangingPunct="1">
              <a:buNone/>
              <a:defRPr kumimoji="0" lang="nl-NL" sz="1600" b="1"/>
            </a:lvl4pPr>
            <a:lvl5pPr marL="1828800" indent="0" eaLnBrk="1" latinLnBrk="0" hangingPunct="1">
              <a:buNone/>
              <a:defRPr kumimoji="0" lang="nl-NL" sz="1600" b="1"/>
            </a:lvl5pPr>
            <a:lvl6pPr marL="2286000" indent="0" eaLnBrk="1" latinLnBrk="0" hangingPunct="1">
              <a:buNone/>
              <a:defRPr kumimoji="0" lang="nl-NL" sz="1600" b="1"/>
            </a:lvl6pPr>
            <a:lvl7pPr marL="2743200" indent="0" eaLnBrk="1" latinLnBrk="0" hangingPunct="1">
              <a:buNone/>
              <a:defRPr kumimoji="0" lang="nl-NL" sz="1600" b="1"/>
            </a:lvl7pPr>
            <a:lvl8pPr marL="3200400" indent="0" eaLnBrk="1" latinLnBrk="0" hangingPunct="1">
              <a:buNone/>
              <a:defRPr kumimoji="0" lang="nl-NL" sz="1600" b="1"/>
            </a:lvl8pPr>
            <a:lvl9pPr marL="3657600" indent="0" eaLnBrk="1" latinLnBrk="0" hangingPunct="1">
              <a:buNone/>
              <a:defRPr kumimoji="0" lang="nl-NL" sz="1600" b="1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nl-NL" sz="2400"/>
            </a:lvl1pPr>
            <a:lvl2pPr eaLnBrk="1" latinLnBrk="0" hangingPunct="1">
              <a:defRPr kumimoji="0" lang="nl-NL" sz="2000"/>
            </a:lvl2pPr>
            <a:lvl3pPr eaLnBrk="1" latinLnBrk="0" hangingPunct="1">
              <a:defRPr kumimoji="0" lang="nl-NL" sz="1800"/>
            </a:lvl3pPr>
            <a:lvl4pPr eaLnBrk="1" latinLnBrk="0" hangingPunct="1">
              <a:defRPr kumimoji="0" lang="nl-NL" sz="1600"/>
            </a:lvl4pPr>
            <a:lvl5pPr eaLnBrk="1" latinLnBrk="0" hangingPunct="1">
              <a:defRPr kumimoji="0" lang="nl-NL" sz="1600"/>
            </a:lvl5pPr>
            <a:lvl6pPr eaLnBrk="1" latinLnBrk="0" hangingPunct="1">
              <a:defRPr kumimoji="0" lang="nl-NL" sz="1600"/>
            </a:lvl6pPr>
            <a:lvl7pPr eaLnBrk="1" latinLnBrk="0" hangingPunct="1">
              <a:defRPr kumimoji="0" lang="nl-NL" sz="1600"/>
            </a:lvl7pPr>
            <a:lvl8pPr eaLnBrk="1" latinLnBrk="0" hangingPunct="1">
              <a:defRPr kumimoji="0" lang="nl-NL" sz="1600"/>
            </a:lvl8pPr>
            <a:lvl9pPr eaLnBrk="1" latinLnBrk="0" hangingPunct="1">
              <a:defRPr kumimoji="0" lang="nl-NL" sz="1600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nl-NL" sz="2000" b="1"/>
            </a:lvl1pPr>
          </a:lstStyle>
          <a:p>
            <a:pPr eaLnBrk="1" latinLnBrk="0" hangingPunct="1"/>
            <a:r>
              <a:rPr kumimoji="0" lang="fr-FR" smtClean="0"/>
              <a:t>Titelstijl van model bewerken</a:t>
            </a:r>
            <a:endParaRPr kumimoji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nl-NL" sz="3200"/>
            </a:lvl1pPr>
            <a:lvl2pPr eaLnBrk="1" latinLnBrk="0" hangingPunct="1">
              <a:defRPr kumimoji="0" lang="nl-NL" sz="2800"/>
            </a:lvl2pPr>
            <a:lvl3pPr eaLnBrk="1" latinLnBrk="0" hangingPunct="1">
              <a:defRPr kumimoji="0" lang="nl-NL" sz="2400"/>
            </a:lvl3pPr>
            <a:lvl4pPr eaLnBrk="1" latinLnBrk="0" hangingPunct="1">
              <a:defRPr kumimoji="0" lang="nl-NL" sz="2000"/>
            </a:lvl4pPr>
            <a:lvl5pPr eaLnBrk="1" latinLnBrk="0" hangingPunct="1">
              <a:defRPr kumimoji="0" lang="nl-NL" sz="2000"/>
            </a:lvl5pPr>
            <a:lvl6pPr eaLnBrk="1" latinLnBrk="0" hangingPunct="1">
              <a:defRPr kumimoji="0" lang="nl-NL" sz="2000"/>
            </a:lvl6pPr>
            <a:lvl7pPr eaLnBrk="1" latinLnBrk="0" hangingPunct="1">
              <a:defRPr kumimoji="0" lang="nl-NL" sz="2000"/>
            </a:lvl7pPr>
            <a:lvl8pPr eaLnBrk="1" latinLnBrk="0" hangingPunct="1">
              <a:defRPr kumimoji="0" lang="nl-NL" sz="2000"/>
            </a:lvl8pPr>
            <a:lvl9pPr eaLnBrk="1" latinLnBrk="0" hangingPunct="1">
              <a:defRPr kumimoji="0" lang="nl-NL" sz="2000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nl-NL" sz="1400"/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nl-NL" sz="2000" b="1"/>
            </a:lvl1pPr>
          </a:lstStyle>
          <a:p>
            <a:pPr eaLnBrk="1" latinLnBrk="0" hangingPunct="1"/>
            <a:r>
              <a:rPr kumimoji="0" lang="fr-FR" smtClean="0"/>
              <a:t>Titelstijl van model bewerken</a:t>
            </a:r>
            <a:endParaRPr kumimoji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nl-NL" sz="3200"/>
            </a:lvl1pPr>
            <a:lvl2pPr marL="457200" indent="0" eaLnBrk="1" latinLnBrk="0" hangingPunct="1">
              <a:buNone/>
              <a:defRPr kumimoji="0" lang="nl-NL" sz="2800"/>
            </a:lvl2pPr>
            <a:lvl3pPr marL="914400" indent="0" eaLnBrk="1" latinLnBrk="0" hangingPunct="1">
              <a:buNone/>
              <a:defRPr kumimoji="0" lang="nl-NL" sz="2400"/>
            </a:lvl3pPr>
            <a:lvl4pPr marL="1371600" indent="0" eaLnBrk="1" latinLnBrk="0" hangingPunct="1">
              <a:buNone/>
              <a:defRPr kumimoji="0" lang="nl-NL" sz="2000"/>
            </a:lvl4pPr>
            <a:lvl5pPr marL="1828800" indent="0" eaLnBrk="1" latinLnBrk="0" hangingPunct="1">
              <a:buNone/>
              <a:defRPr kumimoji="0" lang="nl-NL" sz="2000"/>
            </a:lvl5pPr>
            <a:lvl6pPr marL="2286000" indent="0" eaLnBrk="1" latinLnBrk="0" hangingPunct="1">
              <a:buNone/>
              <a:defRPr kumimoji="0" lang="nl-NL" sz="2000"/>
            </a:lvl6pPr>
            <a:lvl7pPr marL="2743200" indent="0" eaLnBrk="1" latinLnBrk="0" hangingPunct="1">
              <a:buNone/>
              <a:defRPr kumimoji="0" lang="nl-NL" sz="2000"/>
            </a:lvl7pPr>
            <a:lvl8pPr marL="3200400" indent="0" eaLnBrk="1" latinLnBrk="0" hangingPunct="1">
              <a:buNone/>
              <a:defRPr kumimoji="0" lang="nl-NL" sz="2000"/>
            </a:lvl8pPr>
            <a:lvl9pPr marL="3657600" indent="0" eaLnBrk="1" latinLnBrk="0" hangingPunct="1">
              <a:buNone/>
              <a:defRPr kumimoji="0" lang="nl-NL" sz="2000"/>
            </a:lvl9pPr>
          </a:lstStyle>
          <a:p>
            <a:pPr eaLnBrk="1" latinLnBrk="0" hangingPunct="1"/>
            <a:r>
              <a:rPr kumimoji="0" lang="fr-FR" smtClean="0"/>
              <a:t>Sleep de afbeelding naar de tijdelijke aanduiding of klik op het pictogram als u een afbeelding wilt toevoegen</a:t>
            </a:r>
            <a:endParaRPr kumimoji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nl-NL" sz="1400"/>
            </a:lvl1pPr>
            <a:lvl2pPr marL="457200" indent="0" eaLnBrk="1" latinLnBrk="0" hangingPunct="1">
              <a:buNone/>
              <a:defRPr kumimoji="0" lang="nl-NL" sz="1200"/>
            </a:lvl2pPr>
            <a:lvl3pPr marL="914400" indent="0" eaLnBrk="1" latinLnBrk="0" hangingPunct="1">
              <a:buNone/>
              <a:defRPr kumimoji="0" lang="nl-NL" sz="1000"/>
            </a:lvl3pPr>
            <a:lvl4pPr marL="1371600" indent="0" eaLnBrk="1" latinLnBrk="0" hangingPunct="1">
              <a:buNone/>
              <a:defRPr kumimoji="0" lang="nl-NL" sz="900"/>
            </a:lvl4pPr>
            <a:lvl5pPr marL="1828800" indent="0" eaLnBrk="1" latinLnBrk="0" hangingPunct="1">
              <a:buNone/>
              <a:defRPr kumimoji="0" lang="nl-NL" sz="900"/>
            </a:lvl5pPr>
            <a:lvl6pPr marL="2286000" indent="0" eaLnBrk="1" latinLnBrk="0" hangingPunct="1">
              <a:buNone/>
              <a:defRPr kumimoji="0" lang="nl-NL" sz="900"/>
            </a:lvl6pPr>
            <a:lvl7pPr marL="2743200" indent="0" eaLnBrk="1" latinLnBrk="0" hangingPunct="1">
              <a:buNone/>
              <a:defRPr kumimoji="0" lang="nl-NL" sz="900"/>
            </a:lvl7pPr>
            <a:lvl8pPr marL="3200400" indent="0" eaLnBrk="1" latinLnBrk="0" hangingPunct="1">
              <a:buNone/>
              <a:defRPr kumimoji="0" lang="nl-NL" sz="900"/>
            </a:lvl8pPr>
            <a:lvl9pPr marL="3657600" indent="0" eaLnBrk="1" latinLnBrk="0" hangingPunct="1">
              <a:buNone/>
              <a:defRPr kumimoji="0" lang="nl-NL" sz="900"/>
            </a:lvl9pPr>
          </a:lstStyle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fr-FR" smtClean="0"/>
              <a:t>Titelstijl van model bewerken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kumimoji="0" lang="fr-FR" smtClean="0"/>
              <a:t>Titelstijl van model bewerken</a:t>
            </a:r>
            <a:endParaRPr kumimoji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Titelstijl van model bewerken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Klik om de tekststijl van het model te bewerken</a:t>
            </a:r>
          </a:p>
          <a:p>
            <a:pPr lvl="1" eaLnBrk="1" latinLnBrk="0" hangingPunct="1"/>
            <a:r>
              <a:rPr kumimoji="0" lang="fr-FR" smtClean="0"/>
              <a:t>Tweede niveau</a:t>
            </a:r>
          </a:p>
          <a:p>
            <a:pPr lvl="2" eaLnBrk="1" latinLnBrk="0" hangingPunct="1"/>
            <a:r>
              <a:rPr kumimoji="0" lang="fr-FR" smtClean="0"/>
              <a:t>Derde niveau</a:t>
            </a:r>
          </a:p>
          <a:p>
            <a:pPr lvl="3" eaLnBrk="1" latinLnBrk="0" hangingPunct="1"/>
            <a:r>
              <a:rPr kumimoji="0" lang="fr-FR" smtClean="0"/>
              <a:t>Vierde niveau</a:t>
            </a:r>
          </a:p>
          <a:p>
            <a:pPr lvl="4" eaLnBrk="1" latinLnBrk="0" hangingPunct="1"/>
            <a:r>
              <a:rPr kumimoji="0" lang="fr-FR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kumimoji="0" lang="en-US"/>
              <a:pPr/>
              <a:t>22/08/14</a:t>
            </a:fld>
            <a:endParaRPr kumimoji="0"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nl-NL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kumimoji="0"/>
              <a:pPr/>
              <a:t>‹nr.›</a:t>
            </a:fld>
            <a:endParaRPr kumimoji="0"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nl-NL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nl-NL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nl-NL"/>
      </a:defPPr>
      <a:lvl1pPr marL="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3.xml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17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0.xml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3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6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7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 smtClean="0"/>
              <a:t>RPG </a:t>
            </a:r>
            <a:r>
              <a:rPr lang="nl-NL" dirty="0" err="1" smtClean="0"/>
              <a:t>modeling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Henshin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sz="2400" dirty="0" smtClean="0">
                <a:latin typeface="+mn-lt"/>
              </a:rPr>
              <a:t>Stijn Van der Wee</a:t>
            </a:r>
          </a:p>
          <a:p>
            <a:r>
              <a:rPr lang="nl-NL" sz="2400" dirty="0" smtClean="0">
                <a:latin typeface="+mn-lt"/>
              </a:rPr>
              <a:t>University of </a:t>
            </a:r>
            <a:r>
              <a:rPr lang="nl-NL" sz="2400" dirty="0" err="1" smtClean="0">
                <a:latin typeface="+mn-lt"/>
              </a:rPr>
              <a:t>Antwerp</a:t>
            </a:r>
            <a:endParaRPr lang="nl-NL" sz="2400" dirty="0" smtClean="0">
              <a:latin typeface="+mn-lt"/>
            </a:endParaRPr>
          </a:p>
          <a:p>
            <a:endParaRPr lang="nl-NL" sz="2400" dirty="0">
              <a:latin typeface="+mn-lt"/>
            </a:endParaRPr>
          </a:p>
          <a:p>
            <a:r>
              <a:rPr lang="nl-NL" sz="2400" dirty="0" smtClean="0">
                <a:latin typeface="+mn-lt"/>
              </a:rPr>
              <a:t>An </a:t>
            </a:r>
            <a:r>
              <a:rPr lang="nl-NL" sz="2400" dirty="0" err="1" smtClean="0">
                <a:latin typeface="+mn-lt"/>
              </a:rPr>
              <a:t>assigment</a:t>
            </a:r>
            <a:r>
              <a:rPr lang="nl-NL" sz="2400" dirty="0" smtClean="0">
                <a:latin typeface="+mn-lt"/>
              </a:rPr>
              <a:t> of the </a:t>
            </a:r>
            <a:r>
              <a:rPr lang="nl-NL" sz="2400" dirty="0" smtClean="0">
                <a:latin typeface="+mn-lt"/>
              </a:rPr>
              <a:t>Model </a:t>
            </a:r>
            <a:r>
              <a:rPr lang="nl-NL" sz="2400" dirty="0" err="1" smtClean="0">
                <a:latin typeface="+mn-lt"/>
              </a:rPr>
              <a:t>Driven</a:t>
            </a:r>
            <a:r>
              <a:rPr lang="nl-NL" sz="2400" dirty="0" smtClean="0">
                <a:latin typeface="+mn-lt"/>
              </a:rPr>
              <a:t> Engineering course</a:t>
            </a:r>
            <a:endParaRPr lang="nl-NL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2" name="Afbeelding 1" descr="herokillvill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381000"/>
            <a:ext cx="4826000" cy="2933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115" y="3733800"/>
            <a:ext cx="4789429" cy="266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illainru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19600"/>
            <a:ext cx="3429000" cy="1841500"/>
          </a:xfrm>
          <a:prstGeom prst="rect">
            <a:avLst/>
          </a:prstGeom>
        </p:spPr>
      </p:pic>
      <p:pic>
        <p:nvPicPr>
          <p:cNvPr id="4" name="Afbeelding 3" descr="allmov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4775200" cy="1689100"/>
          </a:xfrm>
          <a:prstGeom prst="rect">
            <a:avLst/>
          </a:prstGeom>
        </p:spPr>
      </p:pic>
      <p:pic>
        <p:nvPicPr>
          <p:cNvPr id="5" name="Afbeelding 4" descr="rpgru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09800"/>
            <a:ext cx="2387600" cy="16764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6" name="Afbeelding 5" descr="previe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6477000" cy="39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4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/>
              <a:t>C</a:t>
            </a:r>
            <a:r>
              <a:rPr lang="nl-NL" dirty="0" smtClean="0"/>
              <a:t>ontents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Playing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Game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modeling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Henshin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Playing</a:t>
            </a:r>
            <a:r>
              <a:rPr lang="nl-NL" dirty="0" smtClean="0"/>
              <a:t> Game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PetriNet</a:t>
            </a:r>
            <a:r>
              <a:rPr lang="nl-NL" dirty="0" smtClean="0"/>
              <a:t> </a:t>
            </a:r>
            <a:r>
              <a:rPr lang="nl-NL" dirty="0" err="1" smtClean="0"/>
              <a:t>modeling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Henshin</a:t>
            </a:r>
            <a:endParaRPr lang="nl-NL" dirty="0" smtClean="0"/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AToMPM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56277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78678"/>
            <a:ext cx="8493513" cy="36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965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22" y="1026702"/>
            <a:ext cx="4779878" cy="43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2529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Afbeelding 4" descr="substitutenorm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76758"/>
            <a:ext cx="7010578" cy="459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904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/>
              <a:t>C</a:t>
            </a:r>
            <a:r>
              <a:rPr lang="nl-NL" dirty="0" smtClean="0"/>
              <a:t>ontents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Playing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Game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modeling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Henshin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Playing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Game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PetriNet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modeling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Henshin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/>
              <a:t>Comparison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AToMPM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conclusion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69798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93421452"/>
              </p:ext>
            </p:extLst>
          </p:nvPr>
        </p:nvGraphicFramePr>
        <p:xfrm>
          <a:off x="745528" y="1295400"/>
          <a:ext cx="8169872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nl-NL" dirty="0" smtClean="0"/>
              <a:t>My </a:t>
            </a:r>
            <a:r>
              <a:rPr lang="nl-NL" dirty="0" err="1"/>
              <a:t>c</a:t>
            </a:r>
            <a:r>
              <a:rPr lang="nl-NL" dirty="0" err="1" smtClean="0"/>
              <a:t>omparison</a:t>
            </a:r>
            <a:endParaRPr lang="nl-NL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7B7DF5-F052-0D42-8746-B3602EC8E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37B7DF5-F052-0D42-8746-B3602EC8E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68A55-DB9A-CB43-B621-C4CC4D2E1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F7268A55-DB9A-CB43-B621-C4CC4D2E17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My </a:t>
            </a:r>
            <a:r>
              <a:rPr lang="nl-NL" dirty="0" err="1" smtClean="0"/>
              <a:t>c</a:t>
            </a:r>
            <a:r>
              <a:rPr lang="nl-NL" dirty="0" err="1" smtClean="0"/>
              <a:t>onclusion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AToMPM</a:t>
            </a:r>
            <a:r>
              <a:rPr lang="nl-NL" dirty="0" smtClean="0"/>
              <a:t> has </a:t>
            </a:r>
            <a:r>
              <a:rPr lang="nl-NL" dirty="0" smtClean="0"/>
              <a:t>more </a:t>
            </a:r>
            <a:r>
              <a:rPr lang="nl-NL" dirty="0" err="1" smtClean="0"/>
              <a:t>visual</a:t>
            </a:r>
            <a:r>
              <a:rPr lang="nl-NL" dirty="0" smtClean="0"/>
              <a:t> </a:t>
            </a:r>
            <a:r>
              <a:rPr lang="nl-NL" dirty="0" err="1" smtClean="0"/>
              <a:t>capabilities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Henshin</a:t>
            </a:r>
            <a:r>
              <a:rPr lang="nl-NL" dirty="0" smtClean="0"/>
              <a:t>.</a:t>
            </a:r>
          </a:p>
          <a:p>
            <a:r>
              <a:rPr lang="nl-NL" dirty="0" err="1" smtClean="0"/>
              <a:t>AToMPM</a:t>
            </a:r>
            <a:r>
              <a:rPr lang="nl-NL" dirty="0" smtClean="0"/>
              <a:t> is more user</a:t>
            </a:r>
            <a:r>
              <a:rPr lang="nl-NL" dirty="0"/>
              <a:t> </a:t>
            </a:r>
            <a:r>
              <a:rPr lang="nl-NL" dirty="0" err="1" smtClean="0"/>
              <a:t>friendly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uses</a:t>
            </a:r>
            <a:r>
              <a:rPr lang="nl-NL" dirty="0" smtClean="0"/>
              <a:t> more </a:t>
            </a:r>
            <a:r>
              <a:rPr lang="nl-NL" dirty="0" err="1" smtClean="0"/>
              <a:t>visual</a:t>
            </a:r>
            <a:r>
              <a:rPr lang="nl-NL" dirty="0" smtClean="0"/>
              <a:t> </a:t>
            </a:r>
            <a:r>
              <a:rPr lang="nl-NL" dirty="0" err="1" smtClean="0"/>
              <a:t>objects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modeling.</a:t>
            </a:r>
          </a:p>
          <a:p>
            <a:r>
              <a:rPr lang="nl-NL" dirty="0" err="1" smtClean="0"/>
              <a:t>Henshin</a:t>
            </a:r>
            <a:r>
              <a:rPr lang="nl-NL" dirty="0" smtClean="0"/>
              <a:t> is </a:t>
            </a:r>
            <a:r>
              <a:rPr lang="nl-NL" dirty="0" smtClean="0"/>
              <a:t>non </a:t>
            </a:r>
            <a:r>
              <a:rPr lang="nl-NL" dirty="0" err="1" smtClean="0"/>
              <a:t>deterministic</a:t>
            </a:r>
            <a:r>
              <a:rPr lang="nl-NL" dirty="0" smtClean="0"/>
              <a:t>, </a:t>
            </a:r>
            <a:r>
              <a:rPr lang="nl-NL" dirty="0" err="1" smtClean="0"/>
              <a:t>while</a:t>
            </a:r>
            <a:r>
              <a:rPr lang="nl-NL" dirty="0" smtClean="0"/>
              <a:t> </a:t>
            </a:r>
            <a:r>
              <a:rPr lang="nl-NL" dirty="0" err="1" smtClean="0"/>
              <a:t>AToMPM</a:t>
            </a:r>
            <a:r>
              <a:rPr lang="nl-NL" dirty="0" smtClean="0"/>
              <a:t> is </a:t>
            </a:r>
            <a:r>
              <a:rPr lang="nl-NL" dirty="0" err="1" smtClean="0"/>
              <a:t>deterministic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79865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/>
              <a:t>C</a:t>
            </a:r>
            <a:r>
              <a:rPr lang="nl-NL" dirty="0" smtClean="0"/>
              <a:t>ontents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Introduction</a:t>
            </a:r>
            <a:endParaRPr lang="nl-NL" dirty="0" smtClean="0"/>
          </a:p>
          <a:p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Playing</a:t>
            </a:r>
            <a:r>
              <a:rPr lang="nl-NL" dirty="0" smtClean="0"/>
              <a:t> Game </a:t>
            </a:r>
            <a:r>
              <a:rPr lang="nl-NL" dirty="0" err="1" smtClean="0"/>
              <a:t>modeling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Henshin</a:t>
            </a:r>
            <a:endParaRPr lang="nl-NL" dirty="0" smtClean="0"/>
          </a:p>
          <a:p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Playing</a:t>
            </a:r>
            <a:r>
              <a:rPr lang="nl-NL" dirty="0" smtClean="0"/>
              <a:t> Game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PetriNet</a:t>
            </a:r>
            <a:r>
              <a:rPr lang="nl-NL" dirty="0" smtClean="0"/>
              <a:t> </a:t>
            </a:r>
            <a:r>
              <a:rPr lang="nl-NL" dirty="0" err="1" smtClean="0"/>
              <a:t>modeling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Henshin</a:t>
            </a:r>
            <a:endParaRPr lang="nl-NL" dirty="0" smtClean="0"/>
          </a:p>
          <a:p>
            <a:r>
              <a:rPr lang="nl-NL" dirty="0" err="1" smtClean="0"/>
              <a:t>Comparison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AToMPM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conclusion</a:t>
            </a:r>
            <a:endParaRPr lang="nl-NL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 lang="nl-NL"/>
            </a:pPr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/>
              <a:t>C</a:t>
            </a:r>
            <a:r>
              <a:rPr lang="nl-NL" dirty="0" smtClean="0"/>
              <a:t>ontents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Introduction</a:t>
            </a:r>
            <a:endParaRPr lang="nl-NL" dirty="0" smtClean="0"/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Playing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Game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modeling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Henshin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Playing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Game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PetriNet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modeling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Henshin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AToMPM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78539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nl-NL" dirty="0" err="1" smtClean="0"/>
              <a:t>AToMPM</a:t>
            </a:r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7924800" cy="4297363"/>
          </a:xfrm>
        </p:spPr>
        <p:txBody>
          <a:bodyPr/>
          <a:lstStyle/>
          <a:p>
            <a:r>
              <a:rPr lang="nl-NL" dirty="0" smtClean="0"/>
              <a:t>A Tool </a:t>
            </a:r>
            <a:r>
              <a:rPr lang="nl-NL" dirty="0" err="1" smtClean="0"/>
              <a:t>for</a:t>
            </a:r>
            <a:r>
              <a:rPr lang="nl-NL" dirty="0" smtClean="0"/>
              <a:t> Multi-</a:t>
            </a:r>
            <a:r>
              <a:rPr lang="nl-NL" dirty="0" err="1" smtClean="0"/>
              <a:t>Paradigm</a:t>
            </a:r>
            <a:r>
              <a:rPr lang="nl-NL" dirty="0" smtClean="0"/>
              <a:t> </a:t>
            </a:r>
            <a:r>
              <a:rPr lang="nl-NL" dirty="0" err="1" smtClean="0"/>
              <a:t>Modeling</a:t>
            </a:r>
            <a:endParaRPr lang="nl-NL" dirty="0"/>
          </a:p>
          <a:p>
            <a:pPr lvl="1"/>
            <a:r>
              <a:rPr lang="nl-NL" dirty="0" smtClean="0"/>
              <a:t>Research </a:t>
            </a:r>
            <a:r>
              <a:rPr lang="nl-NL" dirty="0" err="1" smtClean="0"/>
              <a:t>framework</a:t>
            </a:r>
            <a:endParaRPr lang="nl-NL" dirty="0" smtClean="0"/>
          </a:p>
          <a:p>
            <a:pPr lvl="1"/>
            <a:r>
              <a:rPr lang="nl-NL" dirty="0" smtClean="0"/>
              <a:t>Domain-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modeling</a:t>
            </a:r>
            <a:r>
              <a:rPr lang="nl-NL" dirty="0"/>
              <a:t> </a:t>
            </a:r>
            <a:r>
              <a:rPr lang="nl-NL" dirty="0" smtClean="0"/>
              <a:t>tools </a:t>
            </a:r>
            <a:endParaRPr lang="nl-NL" dirty="0"/>
          </a:p>
          <a:p>
            <a:pPr lvl="1"/>
            <a:r>
              <a:rPr lang="nl-NL" dirty="0" smtClean="0"/>
              <a:t>Web-</a:t>
            </a:r>
            <a:r>
              <a:rPr lang="nl-NL" dirty="0" err="1" smtClean="0"/>
              <a:t>based</a:t>
            </a:r>
            <a:endParaRPr lang="nl-NL" dirty="0" smtClean="0"/>
          </a:p>
          <a:p>
            <a:pPr lvl="1"/>
            <a:r>
              <a:rPr lang="nl-NL" dirty="0" smtClean="0"/>
              <a:t>Model </a:t>
            </a:r>
            <a:r>
              <a:rPr lang="nl-NL" dirty="0" err="1" smtClean="0"/>
              <a:t>Driven</a:t>
            </a:r>
            <a:r>
              <a:rPr lang="nl-NL" dirty="0" smtClean="0"/>
              <a:t> Engineering</a:t>
            </a:r>
            <a:endParaRPr lang="nl-NL" dirty="0"/>
          </a:p>
        </p:txBody>
      </p:sp>
      <p:pic>
        <p:nvPicPr>
          <p:cNvPr id="5" name="Afbeelding 4" descr="AToMPM-no_b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7200"/>
            <a:ext cx="5514975" cy="225742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09600" y="6248400"/>
            <a:ext cx="8207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</a:t>
            </a:r>
            <a:r>
              <a:rPr lang="nl-NL" dirty="0"/>
              <a:t>Prof. Dr. Eugene </a:t>
            </a:r>
            <a:r>
              <a:rPr lang="nl-NL" dirty="0" err="1"/>
              <a:t>Syriani</a:t>
            </a:r>
            <a:r>
              <a:rPr lang="nl-NL" dirty="0"/>
              <a:t>, Prof. Dr. Hans </a:t>
            </a:r>
            <a:r>
              <a:rPr lang="nl-NL" dirty="0" err="1"/>
              <a:t>Vangheluwe</a:t>
            </a:r>
            <a:r>
              <a:rPr lang="nl-NL" dirty="0"/>
              <a:t>, 2013</a:t>
            </a:r>
            <a:r>
              <a:rPr lang="nl-NL" dirty="0" smtClean="0"/>
              <a:t>. </a:t>
            </a:r>
            <a:r>
              <a:rPr lang="nl-NL" dirty="0"/>
              <a:t>A tool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multi-paradigm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err="1" smtClean="0"/>
              <a:t>modeling</a:t>
            </a:r>
            <a:r>
              <a:rPr lang="nl-NL" dirty="0" smtClean="0"/>
              <a:t> (</a:t>
            </a:r>
            <a:r>
              <a:rPr lang="nl-NL" dirty="0" err="1" smtClean="0"/>
              <a:t>AToMPM</a:t>
            </a:r>
            <a:r>
              <a:rPr lang="nl-NL" dirty="0" smtClean="0"/>
              <a:t>)</a:t>
            </a:r>
            <a:r>
              <a:rPr lang="nl-NL" dirty="0"/>
              <a:t>. http://</a:t>
            </a:r>
            <a:r>
              <a:rPr lang="nl-NL" dirty="0" err="1"/>
              <a:t>syriani.cs.ua.edu</a:t>
            </a:r>
            <a:r>
              <a:rPr lang="nl-NL" dirty="0"/>
              <a:t>/ </a:t>
            </a:r>
            <a:r>
              <a:rPr lang="nl-NL" dirty="0" err="1"/>
              <a:t>atompm</a:t>
            </a:r>
            <a:r>
              <a:rPr lang="nl-NL" dirty="0"/>
              <a:t>/</a:t>
            </a:r>
            <a:r>
              <a:rPr lang="nl-NL" dirty="0" err="1"/>
              <a:t>atompm.htm</a:t>
            </a:r>
            <a:r>
              <a:rPr lang="nl-NL" dirty="0"/>
              <a:t>. </a:t>
            </a:r>
            <a:endParaRPr lang="nl-NL" dirty="0"/>
          </a:p>
          <a:p>
            <a:r>
              <a:rPr lang="nl-NL" dirty="0" smtClean="0"/>
              <a:t> 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58031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nl-NL" dirty="0" err="1" smtClean="0"/>
              <a:t>Henshin</a:t>
            </a:r>
            <a:r>
              <a:rPr lang="nl-NL" dirty="0" smtClean="0"/>
              <a:t>*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7924800" cy="4297363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Model </a:t>
            </a:r>
            <a:r>
              <a:rPr lang="nl-NL" dirty="0" err="1" smtClean="0"/>
              <a:t>transformation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 </a:t>
            </a:r>
          </a:p>
          <a:p>
            <a:r>
              <a:rPr lang="nl-NL" dirty="0" smtClean="0"/>
              <a:t>Built on the </a:t>
            </a:r>
            <a:r>
              <a:rPr lang="nl-NL" dirty="0" err="1" smtClean="0"/>
              <a:t>Eclipse</a:t>
            </a:r>
            <a:r>
              <a:rPr lang="nl-NL" dirty="0" smtClean="0"/>
              <a:t> </a:t>
            </a:r>
            <a:r>
              <a:rPr lang="nl-NL" dirty="0" err="1" smtClean="0"/>
              <a:t>Modeling</a:t>
            </a:r>
            <a:r>
              <a:rPr lang="nl-NL" dirty="0" smtClean="0"/>
              <a:t> Framework</a:t>
            </a:r>
          </a:p>
          <a:p>
            <a:r>
              <a:rPr lang="nl-NL" dirty="0" err="1" smtClean="0"/>
              <a:t>Endogenous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exogenous</a:t>
            </a:r>
            <a:r>
              <a:rPr lang="nl-NL" dirty="0" smtClean="0"/>
              <a:t> </a:t>
            </a:r>
            <a:r>
              <a:rPr lang="nl-NL" dirty="0" err="1" smtClean="0"/>
              <a:t>transformations</a:t>
            </a:r>
            <a:endParaRPr lang="nl-NL" dirty="0"/>
          </a:p>
        </p:txBody>
      </p:sp>
      <p:pic>
        <p:nvPicPr>
          <p:cNvPr id="4" name="Afbeelding 3" descr="henshin_smal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81500"/>
            <a:ext cx="2743200" cy="17145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45918" y="6487550"/>
            <a:ext cx="737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* </a:t>
            </a:r>
            <a:r>
              <a:rPr lang="nl-NL" dirty="0"/>
              <a:t>The </a:t>
            </a:r>
            <a:r>
              <a:rPr lang="nl-NL" dirty="0" err="1"/>
              <a:t>Eclipse</a:t>
            </a:r>
            <a:r>
              <a:rPr lang="nl-NL" dirty="0"/>
              <a:t> Foundation, 2014b. </a:t>
            </a:r>
            <a:r>
              <a:rPr lang="nl-NL" dirty="0" err="1"/>
              <a:t>Henshin</a:t>
            </a:r>
            <a:r>
              <a:rPr lang="nl-NL" dirty="0"/>
              <a:t>. http://</a:t>
            </a:r>
            <a:r>
              <a:rPr lang="nl-NL" dirty="0" err="1"/>
              <a:t>www.eclipse.org</a:t>
            </a:r>
            <a:r>
              <a:rPr lang="nl-NL" dirty="0"/>
              <a:t>/ </a:t>
            </a:r>
            <a:r>
              <a:rPr lang="nl-NL" dirty="0" err="1"/>
              <a:t>henshin</a:t>
            </a:r>
            <a:r>
              <a:rPr lang="nl-NL" dirty="0"/>
              <a:t>/ </a:t>
            </a:r>
            <a:endParaRPr lang="nl-NL" dirty="0"/>
          </a:p>
          <a:p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85278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enshinfi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90700"/>
            <a:ext cx="4394200" cy="2933700"/>
          </a:xfrm>
          <a:prstGeom prst="rect">
            <a:avLst/>
          </a:prstGeom>
        </p:spPr>
      </p:pic>
      <p:pic>
        <p:nvPicPr>
          <p:cNvPr id="3" name="Afbeelding 2" descr="pallet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7900"/>
            <a:ext cx="1397000" cy="4584700"/>
          </a:xfrm>
          <a:prstGeom prst="rect">
            <a:avLst/>
          </a:prstGeom>
        </p:spPr>
      </p:pic>
      <p:pic>
        <p:nvPicPr>
          <p:cNvPr id="4" name="Afbeelding 3" descr="rulepallet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1462185" cy="4495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/>
              <a:t>C</a:t>
            </a:r>
            <a:r>
              <a:rPr lang="nl-NL" dirty="0" smtClean="0"/>
              <a:t>ontents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rgbClr val="7F7F7F"/>
                </a:solidFill>
              </a:rPr>
              <a:t>Introduction</a:t>
            </a:r>
            <a:endParaRPr lang="nl-NL" dirty="0" smtClean="0">
              <a:solidFill>
                <a:srgbClr val="7F7F7F"/>
              </a:solidFill>
            </a:endParaRPr>
          </a:p>
          <a:p>
            <a:r>
              <a:rPr lang="nl-NL" dirty="0" err="1" smtClean="0"/>
              <a:t>Role</a:t>
            </a:r>
            <a:r>
              <a:rPr lang="nl-NL" dirty="0" smtClean="0"/>
              <a:t> </a:t>
            </a:r>
            <a:r>
              <a:rPr lang="nl-NL" dirty="0" err="1" smtClean="0"/>
              <a:t>Playing</a:t>
            </a:r>
            <a:r>
              <a:rPr lang="nl-NL" dirty="0" smtClean="0"/>
              <a:t> Game </a:t>
            </a:r>
            <a:r>
              <a:rPr lang="nl-NL" dirty="0" err="1" smtClean="0"/>
              <a:t>modeling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Henshin</a:t>
            </a:r>
            <a:endParaRPr lang="nl-NL" dirty="0" smtClean="0"/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Role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Playing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Game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PetriNet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modeling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Henshin</a:t>
            </a:r>
            <a:endParaRPr lang="nl-NL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AToMPM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45866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pic>
        <p:nvPicPr>
          <p:cNvPr id="3" name="Afbeelding 2" descr="rpgmetamod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849351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266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3" name="Afbeelding 2" descr="rpgmode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"/>
            <a:ext cx="3992699" cy="6172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 nieuwe medewerk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nieuwe medewerkers.potx</Template>
  <TotalTime>0</TotalTime>
  <Words>849</Words>
  <Application>Microsoft Macintosh PowerPoint</Application>
  <PresentationFormat>Diavoorstelling (4:3)</PresentationFormat>
  <Paragraphs>118</Paragraphs>
  <Slides>20</Slides>
  <Notes>20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Training nieuwe medewerkers</vt:lpstr>
      <vt:lpstr>RPG modeling with Henshin</vt:lpstr>
      <vt:lpstr>Contents</vt:lpstr>
      <vt:lpstr>Contents</vt:lpstr>
      <vt:lpstr>AToMPM*</vt:lpstr>
      <vt:lpstr>Henshin*</vt:lpstr>
      <vt:lpstr>PowerPoint-presentatie</vt:lpstr>
      <vt:lpstr>Contents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Contents</vt:lpstr>
      <vt:lpstr>PowerPoint-presentatie</vt:lpstr>
      <vt:lpstr>PowerPoint-presentatie</vt:lpstr>
      <vt:lpstr>PowerPoint-presentatie</vt:lpstr>
      <vt:lpstr>Contents</vt:lpstr>
      <vt:lpstr>My comparison</vt:lpstr>
      <vt:lpstr>My 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2014-08-22T13:25:25Z</dcterms:modified>
</cp:coreProperties>
</file>