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sldIdLst>
    <p:sldId id="266" r:id="rId2"/>
    <p:sldId id="256" r:id="rId3"/>
    <p:sldId id="321" r:id="rId4"/>
    <p:sldId id="316" r:id="rId5"/>
    <p:sldId id="317" r:id="rId6"/>
    <p:sldId id="333" r:id="rId7"/>
    <p:sldId id="322" r:id="rId8"/>
    <p:sldId id="325" r:id="rId9"/>
    <p:sldId id="326" r:id="rId10"/>
    <p:sldId id="329" r:id="rId11"/>
    <p:sldId id="327" r:id="rId12"/>
    <p:sldId id="328" r:id="rId13"/>
    <p:sldId id="332" r:id="rId14"/>
    <p:sldId id="280"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3838">
          <p15:clr>
            <a:srgbClr val="A4A3A4"/>
          </p15:clr>
        </p15:guide>
        <p15:guide id="3" pos="340">
          <p15:clr>
            <a:srgbClr val="A4A3A4"/>
          </p15:clr>
        </p15:guide>
        <p15:guide id="4" pos="5420">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619"/>
  </p:normalViewPr>
  <p:slideViewPr>
    <p:cSldViewPr snapToObjects="1" showGuides="1">
      <p:cViewPr>
        <p:scale>
          <a:sx n="80" d="100"/>
          <a:sy n="80" d="100"/>
        </p:scale>
        <p:origin x="3104" y="856"/>
      </p:cViewPr>
      <p:guideLst>
        <p:guide orient="horz" pos="754"/>
        <p:guide orient="horz" pos="3838"/>
        <p:guide pos="340"/>
        <p:guide pos="54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7BB96-5CC4-4FBA-B6DA-4C0FA69C8B55}" type="datetimeFigureOut">
              <a:rPr lang="nl-NL" smtClean="0"/>
              <a:t>29-01-18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9E7CB-B55B-433F-ACF3-9EACF2CD01B5}" type="slidenum">
              <a:rPr lang="nl-NL" smtClean="0"/>
              <a:t>‹#›</a:t>
            </a:fld>
            <a:endParaRPr lang="nl-NL"/>
          </a:p>
        </p:txBody>
      </p:sp>
    </p:spTree>
    <p:extLst>
      <p:ext uri="{BB962C8B-B14F-4D97-AF65-F5344CB8AC3E}">
        <p14:creationId xmlns:p14="http://schemas.microsoft.com/office/powerpoint/2010/main" val="82768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2</a:t>
            </a:fld>
            <a:endParaRPr lang="nl-NL"/>
          </a:p>
        </p:txBody>
      </p:sp>
    </p:spTree>
    <p:extLst>
      <p:ext uri="{BB962C8B-B14F-4D97-AF65-F5344CB8AC3E}">
        <p14:creationId xmlns:p14="http://schemas.microsoft.com/office/powerpoint/2010/main" val="211763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construction materials used in our homes can have an effect on the air quality, just as combustion of fuels, think about cooking or heating our home, release gasses that </a:t>
            </a:r>
            <a:r>
              <a:rPr lang="en-US" sz="1200" kern="1200" dirty="0" err="1" smtClean="0">
                <a:solidFill>
                  <a:schemeClr val="tx1"/>
                </a:solidFill>
                <a:effectLst/>
                <a:latin typeface="+mn-lt"/>
                <a:ea typeface="+mn-ea"/>
                <a:cs typeface="+mn-cs"/>
              </a:rPr>
              <a:t>infleunce</a:t>
            </a:r>
            <a:r>
              <a:rPr lang="en-US" sz="1200" kern="1200" dirty="0" smtClean="0">
                <a:solidFill>
                  <a:schemeClr val="tx1"/>
                </a:solidFill>
                <a:effectLst/>
                <a:latin typeface="+mn-lt"/>
                <a:ea typeface="+mn-ea"/>
                <a:cs typeface="+mn-cs"/>
              </a:rPr>
              <a:t> the air quality. All these factors and many more can cause health issues or even endanger us. The World Health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(WHO) has released a report on the dangers of indoor air quality for human health, which can be publicly viewed</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3</a:t>
            </a:fld>
            <a:endParaRPr lang="nl-NL"/>
          </a:p>
        </p:txBody>
      </p:sp>
    </p:spTree>
    <p:extLst>
      <p:ext uri="{BB962C8B-B14F-4D97-AF65-F5344CB8AC3E}">
        <p14:creationId xmlns:p14="http://schemas.microsoft.com/office/powerpoint/2010/main" val="150593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previous section the effect of Indoor Air Quality on humans was discussed, but why wouldn't the Indoor Air Quality influence other materials as well? It has been proven that the Indoor Air Quality does have an effect on cultural heritage, mainly due to the degradation </a:t>
            </a:r>
            <a:r>
              <a:rPr lang="en-US" sz="1200" kern="1200" dirty="0" err="1" smtClean="0">
                <a:solidFill>
                  <a:schemeClr val="tx1"/>
                </a:solidFill>
                <a:effectLst/>
                <a:latin typeface="+mn-lt"/>
                <a:ea typeface="+mn-ea"/>
                <a:cs typeface="+mn-cs"/>
              </a:rPr>
              <a:t>proces</a:t>
            </a:r>
            <a:r>
              <a:rPr lang="en-US" sz="1200" kern="1200" dirty="0" smtClean="0">
                <a:solidFill>
                  <a:schemeClr val="tx1"/>
                </a:solidFill>
                <a:effectLst/>
                <a:latin typeface="+mn-lt"/>
                <a:ea typeface="+mn-ea"/>
                <a:cs typeface="+mn-cs"/>
              </a:rPr>
              <a:t> of materials. Materials </a:t>
            </a:r>
            <a:r>
              <a:rPr lang="en-US" sz="1200" kern="1200" dirty="0" err="1" smtClean="0">
                <a:solidFill>
                  <a:schemeClr val="tx1"/>
                </a:solidFill>
                <a:effectLst/>
                <a:latin typeface="+mn-lt"/>
                <a:ea typeface="+mn-ea"/>
                <a:cs typeface="+mn-cs"/>
              </a:rPr>
              <a:t>degradade</a:t>
            </a:r>
            <a:r>
              <a:rPr lang="en-US" sz="1200" kern="1200" dirty="0" smtClean="0">
                <a:solidFill>
                  <a:schemeClr val="tx1"/>
                </a:solidFill>
                <a:effectLst/>
                <a:latin typeface="+mn-lt"/>
                <a:ea typeface="+mn-ea"/>
                <a:cs typeface="+mn-cs"/>
              </a:rPr>
              <a:t> naturally but the quality of the air can speed up this process. The main difference between materials and humans is that humans can repair themselves, but materials do not possess such abilities. Restauration is possible, but if will always differ from the original work, and it will never be as good as the original work. That's why it's important to preserve our cultural heritage.</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4</a:t>
            </a:fld>
            <a:endParaRPr lang="nl-NL"/>
          </a:p>
        </p:txBody>
      </p:sp>
    </p:spTree>
    <p:extLst>
      <p:ext uri="{BB962C8B-B14F-4D97-AF65-F5344CB8AC3E}">
        <p14:creationId xmlns:p14="http://schemas.microsoft.com/office/powerpoint/2010/main" val="94063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 device</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6</a:t>
            </a:fld>
            <a:endParaRPr lang="nl-NL"/>
          </a:p>
        </p:txBody>
      </p:sp>
    </p:spTree>
    <p:extLst>
      <p:ext uri="{BB962C8B-B14F-4D97-AF65-F5344CB8AC3E}">
        <p14:creationId xmlns:p14="http://schemas.microsoft.com/office/powerpoint/2010/main" val="107684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zones</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8</a:t>
            </a:fld>
            <a:endParaRPr lang="nl-NL"/>
          </a:p>
        </p:txBody>
      </p:sp>
    </p:spTree>
    <p:extLst>
      <p:ext uri="{BB962C8B-B14F-4D97-AF65-F5344CB8AC3E}">
        <p14:creationId xmlns:p14="http://schemas.microsoft.com/office/powerpoint/2010/main" val="158615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emission sources</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9</a:t>
            </a:fld>
            <a:endParaRPr lang="nl-NL"/>
          </a:p>
        </p:txBody>
      </p:sp>
    </p:spTree>
    <p:extLst>
      <p:ext uri="{BB962C8B-B14F-4D97-AF65-F5344CB8AC3E}">
        <p14:creationId xmlns:p14="http://schemas.microsoft.com/office/powerpoint/2010/main" val="32336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Emission source model</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10</a:t>
            </a:fld>
            <a:endParaRPr lang="nl-NL"/>
          </a:p>
        </p:txBody>
      </p:sp>
    </p:spTree>
    <p:extLst>
      <p:ext uri="{BB962C8B-B14F-4D97-AF65-F5344CB8AC3E}">
        <p14:creationId xmlns:p14="http://schemas.microsoft.com/office/powerpoint/2010/main" val="60268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Ventilation</a:t>
            </a:r>
            <a:r>
              <a:rPr lang="en-US" baseline="0" dirty="0" smtClean="0"/>
              <a:t> with airflow</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11</a:t>
            </a:fld>
            <a:endParaRPr lang="nl-NL"/>
          </a:p>
        </p:txBody>
      </p:sp>
    </p:spTree>
    <p:extLst>
      <p:ext uri="{BB962C8B-B14F-4D97-AF65-F5344CB8AC3E}">
        <p14:creationId xmlns:p14="http://schemas.microsoft.com/office/powerpoint/2010/main" val="78098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a:t>
            </a:r>
            <a:r>
              <a:rPr lang="en-US" baseline="0" dirty="0" smtClean="0"/>
              <a:t> graph that contains the concentration of a gas over time</a:t>
            </a:r>
            <a:endParaRPr lang="en-US" dirty="0"/>
          </a:p>
        </p:txBody>
      </p:sp>
      <p:sp>
        <p:nvSpPr>
          <p:cNvPr id="4" name="Slide Number Placeholder 3"/>
          <p:cNvSpPr>
            <a:spLocks noGrp="1"/>
          </p:cNvSpPr>
          <p:nvPr>
            <p:ph type="sldNum" sz="quarter" idx="10"/>
          </p:nvPr>
        </p:nvSpPr>
        <p:spPr/>
        <p:txBody>
          <a:bodyPr/>
          <a:lstStyle/>
          <a:p>
            <a:fld id="{2A99E7CB-B55B-433F-ACF3-9EACF2CD01B5}" type="slidenum">
              <a:rPr lang="nl-NL" smtClean="0"/>
              <a:t>12</a:t>
            </a:fld>
            <a:endParaRPr lang="nl-NL"/>
          </a:p>
        </p:txBody>
      </p:sp>
    </p:spTree>
    <p:extLst>
      <p:ext uri="{BB962C8B-B14F-4D97-AF65-F5344CB8AC3E}">
        <p14:creationId xmlns:p14="http://schemas.microsoft.com/office/powerpoint/2010/main" val="203392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91124"/>
            <a:ext cx="9154800" cy="1668844"/>
          </a:xfrm>
          <a:prstGeom prst="rect">
            <a:avLst/>
          </a:prstGeom>
        </p:spPr>
      </p:pic>
      <p:sp>
        <p:nvSpPr>
          <p:cNvPr id="2" name="Titel 1"/>
          <p:cNvSpPr>
            <a:spLocks noGrp="1"/>
          </p:cNvSpPr>
          <p:nvPr>
            <p:ph type="ctrTitle"/>
          </p:nvPr>
        </p:nvSpPr>
        <p:spPr>
          <a:xfrm>
            <a:off x="539750" y="1196975"/>
            <a:ext cx="8064500" cy="2160017"/>
          </a:xfrm>
        </p:spPr>
        <p:txBody>
          <a:bodyPr lIns="72000" rIns="72000" anchor="b" anchorCtr="0">
            <a:noAutofit/>
          </a:bodyPr>
          <a:lstStyle>
            <a:lvl1pPr algn="l">
              <a:defRPr sz="3600" b="1">
                <a:solidFill>
                  <a:schemeClr val="tx2"/>
                </a:solidFill>
              </a:defRPr>
            </a:lvl1pPr>
          </a:lstStyle>
          <a:p>
            <a:r>
              <a:rPr lang="en-US" dirty="0" smtClean="0"/>
              <a:t>Click to edit Master title style</a:t>
            </a:r>
            <a:endParaRPr lang="en-GB" noProof="0" dirty="0"/>
          </a:p>
        </p:txBody>
      </p:sp>
      <p:sp>
        <p:nvSpPr>
          <p:cNvPr id="3" name="Ondertitel 2"/>
          <p:cNvSpPr>
            <a:spLocks noGrp="1"/>
          </p:cNvSpPr>
          <p:nvPr>
            <p:ph type="subTitle" idx="1"/>
          </p:nvPr>
        </p:nvSpPr>
        <p:spPr>
          <a:xfrm>
            <a:off x="539750" y="3645024"/>
            <a:ext cx="8064500" cy="1656184"/>
          </a:xfrm>
        </p:spPr>
        <p:txBody>
          <a:bodyPr lIns="72000" rIns="72000">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6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spTree>
    <p:extLst>
      <p:ext uri="{BB962C8B-B14F-4D97-AF65-F5344CB8AC3E}">
        <p14:creationId xmlns:p14="http://schemas.microsoft.com/office/powerpoint/2010/main" val="1962942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full page zonder bijschrift">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8FF760A7-6202-4C5B-B798-73425609F823}" type="datetime1">
              <a:rPr lang="nl-NL" smtClean="0"/>
              <a:t>29-01-18</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290284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full page">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0"/>
            <a:ext cx="9144000" cy="68580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a:p>
            <a:endParaRPr lang="nl-NL" dirty="0"/>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0B5B9C03-3D12-4CEF-B48A-0BFA09CB6C9F}" type="datetime1">
              <a:rPr lang="nl-NL" smtClean="0"/>
              <a:t>29-01-18</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8" name="Ondertitel 2"/>
          <p:cNvSpPr>
            <a:spLocks noGrp="1"/>
          </p:cNvSpPr>
          <p:nvPr>
            <p:ph type="subTitle" idx="14" hasCustomPrompt="1"/>
          </p:nvPr>
        </p:nvSpPr>
        <p:spPr>
          <a:xfrm>
            <a:off x="539750" y="3645024"/>
            <a:ext cx="40320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text</a:t>
            </a:r>
            <a:endParaRPr lang="nl-NL" dirty="0"/>
          </a:p>
        </p:txBody>
      </p:sp>
    </p:spTree>
    <p:extLst>
      <p:ext uri="{BB962C8B-B14F-4D97-AF65-F5344CB8AC3E}">
        <p14:creationId xmlns:p14="http://schemas.microsoft.com/office/powerpoint/2010/main" val="116815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kst en afbeelding recht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4644008"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p:txBody>
      </p:sp>
      <p:sp>
        <p:nvSpPr>
          <p:cNvPr id="5" name="Tijdelijke aanduiding voor datum 4"/>
          <p:cNvSpPr>
            <a:spLocks noGrp="1"/>
          </p:cNvSpPr>
          <p:nvPr>
            <p:ph type="dt" sz="half" idx="10"/>
          </p:nvPr>
        </p:nvSpPr>
        <p:spPr/>
        <p:txBody>
          <a:bodyPr/>
          <a:lstStyle/>
          <a:p>
            <a:fld id="{8FF760A7-6202-4C5B-B798-73425609F823}" type="datetime1">
              <a:rPr lang="nl-NL" smtClean="0"/>
              <a:t>29-01-18</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11" name="Titel 1"/>
          <p:cNvSpPr>
            <a:spLocks noGrp="1"/>
          </p:cNvSpPr>
          <p:nvPr>
            <p:ph type="title"/>
          </p:nvPr>
        </p:nvSpPr>
        <p:spPr>
          <a:xfrm>
            <a:off x="540000" y="360000"/>
            <a:ext cx="3960000" cy="936105"/>
          </a:xfrm>
        </p:spPr>
        <p:txBody>
          <a:bodyPr/>
          <a:lstStyle/>
          <a:p>
            <a:r>
              <a:rPr lang="en-US" dirty="0" smtClean="0"/>
              <a:t>Click to edit Master title style</a:t>
            </a:r>
            <a:endParaRPr lang="nl-NL" dirty="0"/>
          </a:p>
        </p:txBody>
      </p:sp>
      <p:sp>
        <p:nvSpPr>
          <p:cNvPr id="13" name="Tijdelijke aanduiding voor inhoud 2"/>
          <p:cNvSpPr>
            <a:spLocks noGrp="1"/>
          </p:cNvSpPr>
          <p:nvPr>
            <p:ph sz="half" idx="14"/>
          </p:nvPr>
        </p:nvSpPr>
        <p:spPr>
          <a:xfrm>
            <a:off x="540000" y="1440000"/>
            <a:ext cx="3960242" cy="486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392985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smtClean="0"/>
              <a:t>Copy the small bleu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smtClean="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29-01-18</a:t>
            </a:fld>
            <a:endParaRPr lang="nl-NL"/>
          </a:p>
        </p:txBody>
      </p:sp>
      <p:sp>
        <p:nvSpPr>
          <p:cNvPr id="6" name="Tijdelijke aanduiding voor voettekst 5"/>
          <p:cNvSpPr>
            <a:spLocks noGrp="1"/>
          </p:cNvSpPr>
          <p:nvPr>
            <p:ph type="ftr" sz="quarter" idx="11"/>
          </p:nvPr>
        </p:nvSpPr>
        <p:spPr/>
        <p:txBody>
          <a:bodyPr/>
          <a:lstStyle/>
          <a:p>
            <a:r>
              <a:rPr lang="nl-NL" smtClean="0"/>
              <a:t>voorbeeldpresentatie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8" name="Titel 1"/>
          <p:cNvSpPr>
            <a:spLocks noGrp="1"/>
          </p:cNvSpPr>
          <p:nvPr>
            <p:ph type="title"/>
          </p:nvPr>
        </p:nvSpPr>
        <p:spPr>
          <a:xfrm>
            <a:off x="4860000" y="360000"/>
            <a:ext cx="3960000" cy="936105"/>
          </a:xfrm>
        </p:spPr>
        <p:txBody>
          <a:bodyPr/>
          <a:lstStyle/>
          <a:p>
            <a:r>
              <a:rPr lang="en-US" dirty="0" smtClean="0"/>
              <a:t>Click to edit Master title style</a:t>
            </a:r>
            <a:endParaRPr lang="nl-NL" dirty="0"/>
          </a:p>
        </p:txBody>
      </p:sp>
      <p:sp>
        <p:nvSpPr>
          <p:cNvPr id="9" name="Tijdelijke aanduiding voor inhoud 2"/>
          <p:cNvSpPr>
            <a:spLocks noGrp="1"/>
          </p:cNvSpPr>
          <p:nvPr>
            <p:ph sz="half" idx="14"/>
          </p:nvPr>
        </p:nvSpPr>
        <p:spPr>
          <a:xfrm>
            <a:off x="4860000" y="1440000"/>
            <a:ext cx="3960242" cy="468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186305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full page">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9246" y="-6037"/>
            <a:ext cx="9153245" cy="6852793"/>
          </a:xfrm>
        </p:spPr>
        <p:txBody>
          <a:bodyPr/>
          <a:lstStyle>
            <a:lvl1pPr>
              <a:defRPr/>
            </a:lvl1pPr>
          </a:lstStyle>
          <a:p>
            <a:r>
              <a:rPr lang="nl-NL" dirty="0" smtClean="0"/>
              <a:t>Click on the pictogram </a:t>
            </a:r>
            <a:r>
              <a:rPr lang="nl-NL" dirty="0" err="1" smtClean="0"/>
              <a:t>to</a:t>
            </a:r>
            <a:r>
              <a:rPr lang="nl-NL" dirty="0" smtClean="0"/>
              <a:t> </a:t>
            </a:r>
            <a:r>
              <a:rPr lang="nl-NL" dirty="0" err="1" smtClean="0"/>
              <a:t>insert</a:t>
            </a:r>
            <a:r>
              <a:rPr lang="nl-NL" dirty="0" smtClean="0"/>
              <a:t> </a:t>
            </a:r>
            <a:r>
              <a:rPr lang="nl-NL" dirty="0" err="1" smtClean="0"/>
              <a:t>an</a:t>
            </a:r>
            <a:r>
              <a:rPr lang="nl-NL" dirty="0" smtClean="0"/>
              <a:t> image</a:t>
            </a:r>
            <a:endParaRPr lang="nl-NL" dirty="0"/>
          </a:p>
        </p:txBody>
      </p:sp>
      <p:sp>
        <p:nvSpPr>
          <p:cNvPr id="8" name="Tijdelijke aanduiding voor afbeelding 7"/>
          <p:cNvSpPr>
            <a:spLocks noGrp="1"/>
          </p:cNvSpPr>
          <p:nvPr>
            <p:ph type="pic" sz="quarter" idx="13" hasCustomPrompt="1"/>
          </p:nvPr>
        </p:nvSpPr>
        <p:spPr>
          <a:xfrm>
            <a:off x="-9245" y="5197559"/>
            <a:ext cx="9162000" cy="1662617"/>
          </a:xfrm>
        </p:spPr>
        <p:txBody>
          <a:bodyPr/>
          <a:lstStyle>
            <a:lvl1pPr>
              <a:defRPr baseline="0"/>
            </a:lvl1pPr>
          </a:lstStyle>
          <a:p>
            <a:r>
              <a:rPr lang="nl-BE" dirty="0" smtClean="0"/>
              <a:t>Copy the large, bleu </a:t>
            </a:r>
            <a:r>
              <a:rPr lang="nl-BE" dirty="0" err="1" smtClean="0"/>
              <a:t>curved</a:t>
            </a:r>
            <a:r>
              <a:rPr lang="nl-BE" dirty="0" smtClean="0"/>
              <a:t> logo </a:t>
            </a:r>
            <a:r>
              <a:rPr lang="nl-BE" dirty="0" err="1" smtClean="0"/>
              <a:t>footer</a:t>
            </a:r>
            <a:r>
              <a:rPr lang="nl-BE" dirty="0" smtClean="0"/>
              <a:t> </a:t>
            </a:r>
            <a:r>
              <a:rPr lang="nl-BE" dirty="0" err="1" smtClean="0"/>
              <a:t>from</a:t>
            </a:r>
            <a:r>
              <a:rPr lang="nl-BE" dirty="0" smtClean="0"/>
              <a:t> </a:t>
            </a:r>
            <a:r>
              <a:rPr lang="nl-BE" dirty="0" err="1" smtClean="0"/>
              <a:t>another</a:t>
            </a:r>
            <a:r>
              <a:rPr lang="nl-BE" dirty="0" smtClean="0"/>
              <a:t> slide </a:t>
            </a:r>
            <a:r>
              <a:rPr lang="nl-BE" dirty="0" err="1" smtClean="0"/>
              <a:t>and</a:t>
            </a:r>
            <a:r>
              <a:rPr lang="nl-BE" dirty="0" smtClean="0"/>
              <a:t> paste </a:t>
            </a:r>
            <a:r>
              <a:rPr lang="nl-BE" dirty="0" err="1" smtClean="0"/>
              <a:t>it</a:t>
            </a:r>
            <a:r>
              <a:rPr lang="nl-BE" dirty="0" smtClean="0"/>
              <a:t> </a:t>
            </a:r>
            <a:r>
              <a:rPr lang="nl-BE" dirty="0" err="1" smtClean="0"/>
              <a:t>here</a:t>
            </a:r>
            <a:r>
              <a:rPr lang="nl-BE" dirty="0" smtClean="0"/>
              <a:t>. Make </a:t>
            </a:r>
            <a:r>
              <a:rPr lang="nl-BE" dirty="0" err="1" smtClean="0"/>
              <a:t>sure</a:t>
            </a:r>
            <a:r>
              <a:rPr lang="nl-BE" dirty="0" smtClean="0"/>
              <a:t> </a:t>
            </a:r>
            <a:r>
              <a:rPr lang="nl-BE" dirty="0" err="1" smtClean="0"/>
              <a:t>that</a:t>
            </a:r>
            <a:r>
              <a:rPr lang="nl-BE" dirty="0" smtClean="0"/>
              <a:t> the picture is </a:t>
            </a:r>
            <a:r>
              <a:rPr lang="nl-BE" dirty="0" err="1" smtClean="0"/>
              <a:t>positioned</a:t>
            </a:r>
            <a:r>
              <a:rPr lang="nl-BE" dirty="0" smtClean="0"/>
              <a:t> </a:t>
            </a:r>
            <a:r>
              <a:rPr lang="nl-BE" dirty="0" err="1" smtClean="0"/>
              <a:t>behind</a:t>
            </a:r>
            <a:r>
              <a:rPr lang="nl-BE" dirty="0" smtClean="0"/>
              <a:t> the </a:t>
            </a:r>
            <a:r>
              <a:rPr lang="nl-BE" dirty="0" err="1" smtClean="0"/>
              <a:t>footer</a:t>
            </a:r>
            <a:r>
              <a:rPr lang="nl-BE" dirty="0" smtClean="0"/>
              <a:t>.</a:t>
            </a:r>
            <a:endParaRPr lang="nl-NL" dirty="0"/>
          </a:p>
        </p:txBody>
      </p:sp>
      <p:sp>
        <p:nvSpPr>
          <p:cNvPr id="2" name="Titel 1"/>
          <p:cNvSpPr>
            <a:spLocks noGrp="1"/>
          </p:cNvSpPr>
          <p:nvPr>
            <p:ph type="ctrTitle"/>
          </p:nvPr>
        </p:nvSpPr>
        <p:spPr>
          <a:xfrm>
            <a:off x="539750" y="2730292"/>
            <a:ext cx="8064500" cy="626701"/>
          </a:xfrm>
          <a:solidFill>
            <a:schemeClr val="accent4">
              <a:alpha val="75000"/>
            </a:schemeClr>
          </a:solidFill>
        </p:spPr>
        <p:txBody>
          <a:bodyPr lIns="72000" tIns="36000" rIns="72000" bIns="36000" anchor="b" anchorCtr="0">
            <a:spAutoFit/>
          </a:bodyPr>
          <a:lstStyle>
            <a:lvl1pPr algn="l">
              <a:defRPr sz="3600" b="1">
                <a:solidFill>
                  <a:schemeClr val="bg1"/>
                </a:solidFill>
              </a:defRPr>
            </a:lvl1pPr>
          </a:lstStyle>
          <a:p>
            <a:r>
              <a:rPr lang="en-US" dirty="0" smtClean="0"/>
              <a:t>Click to edit Master title style</a:t>
            </a:r>
            <a:endParaRPr lang="nl-NL" dirty="0"/>
          </a:p>
        </p:txBody>
      </p:sp>
      <p:sp>
        <p:nvSpPr>
          <p:cNvPr id="3" name="Ondertitel 2"/>
          <p:cNvSpPr>
            <a:spLocks noGrp="1"/>
          </p:cNvSpPr>
          <p:nvPr>
            <p:ph type="subTitle" idx="1" hasCustomPrompt="1"/>
          </p:nvPr>
        </p:nvSpPr>
        <p:spPr>
          <a:xfrm>
            <a:off x="539750" y="3645024"/>
            <a:ext cx="80645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endParaRPr lang="nl-NL" dirty="0" smtClean="0"/>
          </a:p>
        </p:txBody>
      </p:sp>
    </p:spTree>
    <p:extLst>
      <p:ext uri="{BB962C8B-B14F-4D97-AF65-F5344CB8AC3E}">
        <p14:creationId xmlns:p14="http://schemas.microsoft.com/office/powerpoint/2010/main" val="108234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1700808"/>
            <a:ext cx="8064500" cy="1656184"/>
          </a:xfrm>
        </p:spPr>
        <p:txBody>
          <a:bodyPr lIns="72000" rIns="72000" anchor="b" anchorCtr="0">
            <a:noAutofit/>
          </a:bodyPr>
          <a:lstStyle>
            <a:lvl1pPr algn="l">
              <a:defRPr sz="3600" b="1" cap="none"/>
            </a:lvl1pPr>
          </a:lstStyle>
          <a:p>
            <a:r>
              <a:rPr lang="en-US" dirty="0" smtClean="0"/>
              <a:t>Click to edit Master title style</a:t>
            </a:r>
            <a:endParaRPr lang="nl-NL" dirty="0"/>
          </a:p>
        </p:txBody>
      </p:sp>
      <p:sp>
        <p:nvSpPr>
          <p:cNvPr id="3" name="Tijdelijke aanduiding voor tekst 2"/>
          <p:cNvSpPr>
            <a:spLocks noGrp="1"/>
          </p:cNvSpPr>
          <p:nvPr>
            <p:ph type="body" idx="1"/>
          </p:nvPr>
        </p:nvSpPr>
        <p:spPr>
          <a:xfrm>
            <a:off x="539750" y="1196975"/>
            <a:ext cx="8064500" cy="503833"/>
          </a:xfrm>
        </p:spPr>
        <p:txBody>
          <a:bodyPr lIns="72000" rIns="72000" anchor="b">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endParaRPr lang="nl-NL" dirty="0" smtClean="0"/>
          </a:p>
        </p:txBody>
      </p:sp>
      <p:sp>
        <p:nvSpPr>
          <p:cNvPr id="4" name="Tijdelijke aanduiding voor datum 3"/>
          <p:cNvSpPr>
            <a:spLocks noGrp="1"/>
          </p:cNvSpPr>
          <p:nvPr>
            <p:ph type="dt" sz="half" idx="10"/>
          </p:nvPr>
        </p:nvSpPr>
        <p:spPr/>
        <p:txBody>
          <a:bodyPr/>
          <a:lstStyle/>
          <a:p>
            <a:fld id="{6C413591-0879-46AD-9582-0D174F07BD07}" type="datetime1">
              <a:rPr lang="nl-NL" smtClean="0"/>
              <a:t>29-01-18</a:t>
            </a:fld>
            <a:endParaRPr lang="nl-NL"/>
          </a:p>
        </p:txBody>
      </p:sp>
      <p:sp>
        <p:nvSpPr>
          <p:cNvPr id="5" name="Tijdelijke aanduiding voor voettekst 4"/>
          <p:cNvSpPr>
            <a:spLocks noGrp="1"/>
          </p:cNvSpPr>
          <p:nvPr>
            <p:ph type="ftr" sz="quarter" idx="11"/>
          </p:nvPr>
        </p:nvSpPr>
        <p:spPr/>
        <p:txBody>
          <a:bodyPr/>
          <a:lstStyle/>
          <a:p>
            <a:r>
              <a:rPr lang="nl-NL" smtClean="0"/>
              <a:t>presentation sample</a:t>
            </a:r>
            <a:endParaRPr lang="nl-NL"/>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341775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GB" noProof="0" dirty="0" smtClean="0"/>
              <a:t>Click to edit Master title style</a:t>
            </a:r>
            <a:endParaRPr lang="en-GB" noProof="0" dirty="0"/>
          </a:p>
        </p:txBody>
      </p:sp>
      <p:sp>
        <p:nvSpPr>
          <p:cNvPr id="3" name="Tijdelijke aanduiding voor inhoud 2"/>
          <p:cNvSpPr>
            <a:spLocks noGrp="1"/>
          </p:cNvSpPr>
          <p:nvPr>
            <p:ph idx="1"/>
          </p:nvPr>
        </p:nvSpPr>
        <p:spPr>
          <a:xfrm>
            <a:off x="539552" y="1196976"/>
            <a:ext cx="8064896" cy="4895850"/>
          </a:xfrm>
        </p:spPr>
        <p:txBody>
          <a:bodyPr/>
          <a:lstStyle>
            <a:lvl2pPr marL="216000" indent="-216000">
              <a:defRPr sz="2600"/>
            </a:lvl2pPr>
            <a:lvl3pPr marL="576000" indent="-216000">
              <a:defRPr sz="2400"/>
            </a:lvl3pPr>
            <a:lvl4pPr marL="936000" indent="-216000">
              <a:defRPr sz="2200"/>
            </a:lvl4pPr>
            <a:lvl5pPr marL="1296000" indent="-216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ijdelijke aanduiding voor datum 3"/>
          <p:cNvSpPr>
            <a:spLocks noGrp="1"/>
          </p:cNvSpPr>
          <p:nvPr>
            <p:ph type="dt" sz="half" idx="10"/>
          </p:nvPr>
        </p:nvSpPr>
        <p:spPr/>
        <p:txBody>
          <a:bodyPr/>
          <a:lstStyle/>
          <a:p>
            <a:fld id="{BD8C246D-1F25-4C30-8500-32DDE63D39AA}" type="datetime1">
              <a:rPr lang="nl-NL" smtClean="0"/>
              <a:t>29-01-18</a:t>
            </a:fld>
            <a:endParaRPr lang="nl-NL" dirty="0"/>
          </a:p>
        </p:txBody>
      </p:sp>
      <p:sp>
        <p:nvSpPr>
          <p:cNvPr id="5" name="Tijdelijke aanduiding voor voettekst 4"/>
          <p:cNvSpPr>
            <a:spLocks noGrp="1"/>
          </p:cNvSpPr>
          <p:nvPr>
            <p:ph type="ftr" sz="quarter" idx="11"/>
          </p:nvPr>
        </p:nvSpPr>
        <p:spPr/>
        <p:txBody>
          <a:bodyPr/>
          <a:lstStyle/>
          <a:p>
            <a:r>
              <a:rPr lang="nl-NL" smtClean="0"/>
              <a:t>presentation sample</a:t>
            </a:r>
            <a:endParaRPr lang="nl-NL"/>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361072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inhoud 2"/>
          <p:cNvSpPr>
            <a:spLocks noGrp="1"/>
          </p:cNvSpPr>
          <p:nvPr>
            <p:ph sz="half" idx="1"/>
          </p:nvPr>
        </p:nvSpPr>
        <p:spPr>
          <a:xfrm>
            <a:off x="539750"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ijdelijke aanduiding voor inhoud 3"/>
          <p:cNvSpPr>
            <a:spLocks noGrp="1"/>
          </p:cNvSpPr>
          <p:nvPr>
            <p:ph sz="half" idx="2"/>
          </p:nvPr>
        </p:nvSpPr>
        <p:spPr>
          <a:xfrm>
            <a:off x="4644008"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ijdelijke aanduiding voor datum 4"/>
          <p:cNvSpPr>
            <a:spLocks noGrp="1"/>
          </p:cNvSpPr>
          <p:nvPr>
            <p:ph type="dt" sz="half" idx="10"/>
          </p:nvPr>
        </p:nvSpPr>
        <p:spPr/>
        <p:txBody>
          <a:bodyPr/>
          <a:lstStyle/>
          <a:p>
            <a:fld id="{646FA1FB-674A-4817-9225-B8C94CE5BF52}" type="datetime1">
              <a:rPr lang="nl-NL" smtClean="0"/>
              <a:t>29-01-18</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370242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ijdelijke aanduiding voor tekst 2"/>
          <p:cNvSpPr>
            <a:spLocks noGrp="1"/>
          </p:cNvSpPr>
          <p:nvPr>
            <p:ph type="body" idx="1" hasCustomPrompt="1"/>
          </p:nvPr>
        </p:nvSpPr>
        <p:spPr>
          <a:xfrm>
            <a:off x="539552" y="1196975"/>
            <a:ext cx="3957836"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endParaRPr lang="nl-NL" dirty="0" smtClean="0"/>
          </a:p>
        </p:txBody>
      </p:sp>
      <p:sp>
        <p:nvSpPr>
          <p:cNvPr id="4" name="Tijdelijke aanduiding voor inhoud 3"/>
          <p:cNvSpPr>
            <a:spLocks noGrp="1"/>
          </p:cNvSpPr>
          <p:nvPr>
            <p:ph sz="half" idx="2"/>
          </p:nvPr>
        </p:nvSpPr>
        <p:spPr>
          <a:xfrm>
            <a:off x="539552" y="2060848"/>
            <a:ext cx="3957836"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smtClean="0"/>
          </a:p>
        </p:txBody>
      </p:sp>
      <p:sp>
        <p:nvSpPr>
          <p:cNvPr id="5" name="Tijdelijke aanduiding voor tekst 4"/>
          <p:cNvSpPr>
            <a:spLocks noGrp="1"/>
          </p:cNvSpPr>
          <p:nvPr>
            <p:ph type="body" sz="quarter" idx="3" hasCustomPrompt="1"/>
          </p:nvPr>
        </p:nvSpPr>
        <p:spPr>
          <a:xfrm>
            <a:off x="4645025" y="1196975"/>
            <a:ext cx="3959225"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endParaRPr lang="nl-NL" dirty="0" smtClean="0"/>
          </a:p>
        </p:txBody>
      </p:sp>
      <p:sp>
        <p:nvSpPr>
          <p:cNvPr id="6" name="Tijdelijke aanduiding voor inhoud 5"/>
          <p:cNvSpPr>
            <a:spLocks noGrp="1"/>
          </p:cNvSpPr>
          <p:nvPr>
            <p:ph sz="quarter" idx="4"/>
          </p:nvPr>
        </p:nvSpPr>
        <p:spPr>
          <a:xfrm>
            <a:off x="4645025" y="2060848"/>
            <a:ext cx="3959225"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smtClean="0"/>
          </a:p>
        </p:txBody>
      </p:sp>
      <p:sp>
        <p:nvSpPr>
          <p:cNvPr id="7" name="Tijdelijke aanduiding voor datum 6"/>
          <p:cNvSpPr>
            <a:spLocks noGrp="1"/>
          </p:cNvSpPr>
          <p:nvPr>
            <p:ph type="dt" sz="half" idx="10"/>
          </p:nvPr>
        </p:nvSpPr>
        <p:spPr/>
        <p:txBody>
          <a:bodyPr/>
          <a:lstStyle/>
          <a:p>
            <a:fld id="{B04E5F3B-B7AE-4DB5-9A74-D9CE43F9D19A}" type="datetime1">
              <a:rPr lang="nl-NL" smtClean="0"/>
              <a:t>29-01-18</a:t>
            </a:fld>
            <a:endParaRPr lang="nl-NL"/>
          </a:p>
        </p:txBody>
      </p:sp>
      <p:sp>
        <p:nvSpPr>
          <p:cNvPr id="8" name="Tijdelijke aanduiding voor voettekst 7"/>
          <p:cNvSpPr>
            <a:spLocks noGrp="1"/>
          </p:cNvSpPr>
          <p:nvPr>
            <p:ph type="ftr" sz="quarter" idx="11"/>
          </p:nvPr>
        </p:nvSpPr>
        <p:spPr/>
        <p:txBody>
          <a:bodyPr/>
          <a:lstStyle/>
          <a:p>
            <a:r>
              <a:rPr lang="nl-NL" smtClean="0"/>
              <a:t>presentation sample</a:t>
            </a:r>
            <a:endParaRPr lang="nl-NL"/>
          </a:p>
        </p:txBody>
      </p:sp>
      <p:sp>
        <p:nvSpPr>
          <p:cNvPr id="9" name="Tijdelijke aanduiding voor dianummer 8"/>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138713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smtClean="0"/>
              <a:t>Click to edit Master title style</a:t>
            </a:r>
            <a:endParaRPr lang="nl-NL" dirty="0"/>
          </a:p>
        </p:txBody>
      </p:sp>
      <p:sp>
        <p:nvSpPr>
          <p:cNvPr id="3" name="Tijdelijke aanduiding voor datum 2"/>
          <p:cNvSpPr>
            <a:spLocks noGrp="1"/>
          </p:cNvSpPr>
          <p:nvPr>
            <p:ph type="dt" sz="half" idx="10"/>
          </p:nvPr>
        </p:nvSpPr>
        <p:spPr/>
        <p:txBody>
          <a:bodyPr/>
          <a:lstStyle/>
          <a:p>
            <a:fld id="{A84DE53C-CBC2-4D0D-BE79-AC7B9332A2E4}" type="datetime1">
              <a:rPr lang="nl-NL" smtClean="0"/>
              <a:t>29-01-18</a:t>
            </a:fld>
            <a:endParaRPr lang="nl-NL"/>
          </a:p>
        </p:txBody>
      </p:sp>
      <p:sp>
        <p:nvSpPr>
          <p:cNvPr id="4" name="Tijdelijke aanduiding voor voettekst 3"/>
          <p:cNvSpPr>
            <a:spLocks noGrp="1"/>
          </p:cNvSpPr>
          <p:nvPr>
            <p:ph type="ftr" sz="quarter" idx="11"/>
          </p:nvPr>
        </p:nvSpPr>
        <p:spPr/>
        <p:txBody>
          <a:bodyPr/>
          <a:lstStyle/>
          <a:p>
            <a:r>
              <a:rPr lang="nl-NL" smtClean="0"/>
              <a:t>presentation sample</a:t>
            </a:r>
            <a:endParaRPr lang="nl-NL"/>
          </a:p>
        </p:txBody>
      </p:sp>
      <p:sp>
        <p:nvSpPr>
          <p:cNvPr id="5" name="Tijdelijke aanduiding voor dianummer 4"/>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285248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jdelijke aanduiding voor datum 1"/>
          <p:cNvSpPr>
            <a:spLocks noGrp="1"/>
          </p:cNvSpPr>
          <p:nvPr>
            <p:ph type="dt" sz="half" idx="10"/>
          </p:nvPr>
        </p:nvSpPr>
        <p:spPr/>
        <p:txBody>
          <a:bodyPr/>
          <a:lstStyle/>
          <a:p>
            <a:fld id="{9C9D236E-6308-42DA-9521-065242E67706}" type="datetime1">
              <a:rPr lang="nl-NL" smtClean="0"/>
              <a:t>29-01-18</a:t>
            </a:fld>
            <a:endParaRPr lang="nl-NL"/>
          </a:p>
        </p:txBody>
      </p:sp>
      <p:sp>
        <p:nvSpPr>
          <p:cNvPr id="3" name="Tijdelijke aanduiding voor voettekst 2"/>
          <p:cNvSpPr>
            <a:spLocks noGrp="1"/>
          </p:cNvSpPr>
          <p:nvPr>
            <p:ph type="ftr" sz="quarter" idx="11"/>
          </p:nvPr>
        </p:nvSpPr>
        <p:spPr/>
        <p:txBody>
          <a:bodyPr/>
          <a:lstStyle/>
          <a:p>
            <a:r>
              <a:rPr lang="nl-NL" smtClean="0"/>
              <a:t>presentation sample</a:t>
            </a:r>
            <a:endParaRPr lang="nl-NL"/>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242466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5013176"/>
            <a:ext cx="8064500" cy="566738"/>
          </a:xfrm>
        </p:spPr>
        <p:txBody>
          <a:bodyPr anchor="b">
            <a:normAutofit/>
          </a:bodyPr>
          <a:lstStyle>
            <a:lvl1pPr algn="l">
              <a:defRPr sz="2400" b="0"/>
            </a:lvl1pPr>
          </a:lstStyle>
          <a:p>
            <a:r>
              <a:rPr lang="en-US" dirty="0" smtClean="0"/>
              <a:t>Click to edit Master title style</a:t>
            </a:r>
            <a:endParaRPr lang="nl-NL" dirty="0"/>
          </a:p>
        </p:txBody>
      </p:sp>
      <p:sp>
        <p:nvSpPr>
          <p:cNvPr id="4" name="Tijdelijke aanduiding voor tekst 3"/>
          <p:cNvSpPr>
            <a:spLocks noGrp="1"/>
          </p:cNvSpPr>
          <p:nvPr>
            <p:ph type="body" sz="half" idx="2"/>
          </p:nvPr>
        </p:nvSpPr>
        <p:spPr>
          <a:xfrm>
            <a:off x="539750" y="5590455"/>
            <a:ext cx="8064500" cy="411257"/>
          </a:xfrm>
        </p:spPr>
        <p:txBody>
          <a:bodyPr>
            <a:spAutoFit/>
          </a:bodyPr>
          <a:lstStyle>
            <a:lvl1pPr marL="0" indent="0">
              <a:buNone/>
              <a:defRPr sz="2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nl-NL" dirty="0" smtClean="0"/>
          </a:p>
        </p:txBody>
      </p:sp>
      <p:sp>
        <p:nvSpPr>
          <p:cNvPr id="5" name="Tijdelijke aanduiding voor datum 4"/>
          <p:cNvSpPr>
            <a:spLocks noGrp="1"/>
          </p:cNvSpPr>
          <p:nvPr>
            <p:ph type="dt" sz="half" idx="10"/>
          </p:nvPr>
        </p:nvSpPr>
        <p:spPr/>
        <p:txBody>
          <a:bodyPr/>
          <a:lstStyle/>
          <a:p>
            <a:fld id="{987CDA56-D034-4608-9254-05EC00C23D20}" type="datetime1">
              <a:rPr lang="nl-NL" smtClean="0"/>
              <a:t>29-01-18</a:t>
            </a:fld>
            <a:endParaRPr lang="nl-NL"/>
          </a:p>
        </p:txBody>
      </p:sp>
      <p:sp>
        <p:nvSpPr>
          <p:cNvPr id="6" name="Tijdelijke aanduiding voor voettekst 5"/>
          <p:cNvSpPr>
            <a:spLocks noGrp="1"/>
          </p:cNvSpPr>
          <p:nvPr>
            <p:ph type="ftr" sz="quarter" idx="11"/>
          </p:nvPr>
        </p:nvSpPr>
        <p:spPr/>
        <p:txBody>
          <a:bodyPr/>
          <a:lstStyle/>
          <a:p>
            <a:r>
              <a:rPr lang="nl-NL" smtClean="0"/>
              <a:t>presentation sample</a:t>
            </a:r>
            <a:endParaRPr lang="nl-NL"/>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10" name="Tijdelijke aanduiding voor inhoud 9"/>
          <p:cNvSpPr>
            <a:spLocks noGrp="1"/>
          </p:cNvSpPr>
          <p:nvPr>
            <p:ph sz="quarter" idx="13" hasCustomPrompt="1"/>
          </p:nvPr>
        </p:nvSpPr>
        <p:spPr>
          <a:xfrm>
            <a:off x="545668" y="0"/>
            <a:ext cx="8058582" cy="4984577"/>
          </a:xfrm>
        </p:spPr>
        <p:txBody>
          <a:bodyPr/>
          <a:lstStyle>
            <a:lvl1pPr>
              <a:defRPr baseline="0"/>
            </a:lvl1pPr>
          </a:lstStyle>
          <a:p>
            <a:pPr lvl="0"/>
            <a:r>
              <a:rPr lang="en-US" dirty="0" smtClean="0"/>
              <a:t>Click on the pictogram to insert an illustration, a graph, a table or a movie</a:t>
            </a:r>
          </a:p>
        </p:txBody>
      </p:sp>
    </p:spTree>
    <p:extLst>
      <p:ext uri="{BB962C8B-B14F-4D97-AF65-F5344CB8AC3E}">
        <p14:creationId xmlns:p14="http://schemas.microsoft.com/office/powerpoint/2010/main" val="1002059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9552" y="116632"/>
            <a:ext cx="8064896" cy="936105"/>
          </a:xfrm>
          <a:prstGeom prst="rect">
            <a:avLst/>
          </a:prstGeom>
        </p:spPr>
        <p:txBody>
          <a:bodyPr vert="horz" lIns="0" tIns="36000" rIns="0" bIns="36000" rtlCol="0" anchor="ctr">
            <a:normAutofit/>
          </a:bodyPr>
          <a:lstStyle/>
          <a:p>
            <a:r>
              <a:rPr lang="en-US" noProof="0" dirty="0" smtClean="0"/>
              <a:t>Click to edit Master title style</a:t>
            </a:r>
            <a:endParaRPr lang="en-GB" noProof="0" dirty="0"/>
          </a:p>
        </p:txBody>
      </p:sp>
      <p:sp>
        <p:nvSpPr>
          <p:cNvPr id="3" name="Tijdelijke aanduiding voor tekst 2"/>
          <p:cNvSpPr>
            <a:spLocks noGrp="1"/>
          </p:cNvSpPr>
          <p:nvPr>
            <p:ph type="body" idx="1"/>
          </p:nvPr>
        </p:nvSpPr>
        <p:spPr>
          <a:xfrm>
            <a:off x="539552" y="1196976"/>
            <a:ext cx="8064896" cy="4895850"/>
          </a:xfrm>
          <a:prstGeom prst="rect">
            <a:avLst/>
          </a:prstGeom>
        </p:spPr>
        <p:txBody>
          <a:bodyPr vert="horz" lIns="0" tIns="36000" rIns="0" bIns="36000" rtlCol="0">
            <a:noAutofit/>
          </a:bodyPr>
          <a:lstStyle/>
          <a:p>
            <a:pPr lvl="0"/>
            <a:r>
              <a:rPr lang="en-US" dirty="0" smtClean="0"/>
              <a:t>Click to edit Master text style</a:t>
            </a:r>
            <a:r>
              <a:rPr lang="en-GB" noProof="0" dirty="0" smtClean="0"/>
              <a:t>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Tijdelijke aanduiding voor datum 3"/>
          <p:cNvSpPr>
            <a:spLocks noGrp="1"/>
          </p:cNvSpPr>
          <p:nvPr>
            <p:ph type="dt" sz="half" idx="2"/>
          </p:nvPr>
        </p:nvSpPr>
        <p:spPr>
          <a:xfrm>
            <a:off x="7236296" y="6327740"/>
            <a:ext cx="1008112" cy="227082"/>
          </a:xfrm>
          <a:prstGeom prst="rect">
            <a:avLst/>
          </a:prstGeom>
        </p:spPr>
        <p:txBody>
          <a:bodyPr vert="horz" lIns="91440" tIns="45720" rIns="91440" bIns="45720" rtlCol="0" anchor="ctr"/>
          <a:lstStyle>
            <a:lvl1pPr algn="r">
              <a:defRPr sz="1200">
                <a:solidFill>
                  <a:schemeClr val="bg1"/>
                </a:solidFill>
              </a:defRPr>
            </a:lvl1pPr>
          </a:lstStyle>
          <a:p>
            <a:fld id="{81387B45-9DD3-490C-941E-7E9FB03FF3E2}" type="datetime1">
              <a:rPr lang="nl-NL" smtClean="0"/>
              <a:t>29-01-18</a:t>
            </a:fld>
            <a:endParaRPr lang="nl-NL" dirty="0"/>
          </a:p>
        </p:txBody>
      </p:sp>
      <p:sp>
        <p:nvSpPr>
          <p:cNvPr id="5" name="Tijdelijke aanduiding voor voettekst 4"/>
          <p:cNvSpPr>
            <a:spLocks noGrp="1"/>
          </p:cNvSpPr>
          <p:nvPr>
            <p:ph type="ftr" sz="quarter" idx="3"/>
          </p:nvPr>
        </p:nvSpPr>
        <p:spPr>
          <a:xfrm>
            <a:off x="5220072" y="6562118"/>
            <a:ext cx="3024336" cy="207188"/>
          </a:xfrm>
          <a:prstGeom prst="rect">
            <a:avLst/>
          </a:prstGeom>
        </p:spPr>
        <p:txBody>
          <a:bodyPr vert="horz" lIns="91440" tIns="45720" rIns="91440" bIns="45720" rtlCol="0" anchor="ctr"/>
          <a:lstStyle>
            <a:lvl1pPr algn="r">
              <a:defRPr sz="1200">
                <a:solidFill>
                  <a:schemeClr val="bg1"/>
                </a:solidFill>
              </a:defRPr>
            </a:lvl1pPr>
          </a:lstStyle>
          <a:p>
            <a:r>
              <a:rPr lang="nl-NL" smtClean="0"/>
              <a:t>presentation sample</a:t>
            </a:r>
            <a:endParaRPr lang="nl-NL" dirty="0"/>
          </a:p>
        </p:txBody>
      </p:sp>
      <p:sp>
        <p:nvSpPr>
          <p:cNvPr id="6" name="Tijdelijke aanduiding voor dianummer 5"/>
          <p:cNvSpPr>
            <a:spLocks noGrp="1"/>
          </p:cNvSpPr>
          <p:nvPr>
            <p:ph type="sldNum" sz="quarter" idx="4"/>
          </p:nvPr>
        </p:nvSpPr>
        <p:spPr>
          <a:xfrm>
            <a:off x="-4356" y="6602881"/>
            <a:ext cx="461556" cy="257295"/>
          </a:xfrm>
          <a:prstGeom prst="rect">
            <a:avLst/>
          </a:prstGeom>
        </p:spPr>
        <p:txBody>
          <a:bodyPr vert="horz" lIns="91440" tIns="45720" rIns="91440" bIns="45720" rtlCol="0" anchor="ctr"/>
          <a:lstStyle>
            <a:lvl1pPr algn="r">
              <a:defRPr sz="1200">
                <a:solidFill>
                  <a:schemeClr val="bg1"/>
                </a:solidFill>
              </a:defRPr>
            </a:lvl1pPr>
          </a:lstStyle>
          <a:p>
            <a:fld id="{3B032377-C103-4EFE-98C1-80A6E5A7472A}" type="slidenum">
              <a:rPr lang="nl-NL" smtClean="0"/>
              <a:pPr/>
              <a:t>‹#›</a:t>
            </a:fld>
            <a:endParaRPr lang="nl-NL" dirty="0"/>
          </a:p>
        </p:txBody>
      </p:sp>
    </p:spTree>
    <p:extLst>
      <p:ext uri="{BB962C8B-B14F-4D97-AF65-F5344CB8AC3E}">
        <p14:creationId xmlns:p14="http://schemas.microsoft.com/office/powerpoint/2010/main" val="260896068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0" r:id="rId4"/>
    <p:sldLayoutId id="2147483652" r:id="rId5"/>
    <p:sldLayoutId id="2147483653" r:id="rId6"/>
    <p:sldLayoutId id="2147483654" r:id="rId7"/>
    <p:sldLayoutId id="2147483655" r:id="rId8"/>
    <p:sldLayoutId id="2147483657" r:id="rId9"/>
    <p:sldLayoutId id="2147483664" r:id="rId10"/>
    <p:sldLayoutId id="2147483660" r:id="rId11"/>
    <p:sldLayoutId id="2147483662" r:id="rId12"/>
    <p:sldLayoutId id="2147483663"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600" kern="1200">
          <a:solidFill>
            <a:schemeClr val="tx2"/>
          </a:solidFill>
          <a:latin typeface="+mn-lt"/>
          <a:ea typeface="+mn-ea"/>
          <a:cs typeface="+mn-cs"/>
        </a:defRPr>
      </a:lvl1pPr>
      <a:lvl2pPr marL="712788" indent="-285750" algn="l" defTabSz="914400" rtl="0" eaLnBrk="1" latinLnBrk="0" hangingPunct="1">
        <a:spcBef>
          <a:spcPct val="20000"/>
        </a:spcBef>
        <a:buSzPct val="85000"/>
        <a:buFont typeface="Wingdings" panose="05000000000000000000" pitchFamily="2" charset="2"/>
        <a:buChar char="§"/>
        <a:defRPr sz="2400" kern="1200">
          <a:solidFill>
            <a:schemeClr val="tx2"/>
          </a:solidFill>
          <a:latin typeface="+mn-lt"/>
          <a:ea typeface="+mn-ea"/>
          <a:cs typeface="+mn-cs"/>
        </a:defRPr>
      </a:lvl2pPr>
      <a:lvl3pPr marL="1084263" indent="-228600" algn="l" defTabSz="914400" rtl="0" eaLnBrk="1" latinLnBrk="0" hangingPunct="1">
        <a:spcBef>
          <a:spcPct val="20000"/>
        </a:spcBef>
        <a:buSzPct val="85000"/>
        <a:buFont typeface="Wingdings" panose="05000000000000000000" pitchFamily="2" charset="2"/>
        <a:buChar char="§"/>
        <a:defRPr sz="2200" kern="1200">
          <a:solidFill>
            <a:schemeClr val="tx2"/>
          </a:solidFill>
          <a:latin typeface="+mn-lt"/>
          <a:ea typeface="+mn-ea"/>
          <a:cs typeface="+mn-cs"/>
        </a:defRPr>
      </a:lvl3pPr>
      <a:lvl4pPr marL="1433513"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4pPr>
      <a:lvl5pPr marL="1797050"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wmf"/><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localhost/mde/html" TargetMode="External"/><Relationship Id="rId1" Type="http://schemas.openxmlformats.org/officeDocument/2006/relationships/slideLayout" Target="../slideLayouts/slideLayout10.xml"/><Relationship Id="rId2"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wmf"/><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wmf"/><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wmf"/><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 Id="rId3"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58" r="358"/>
          <a:stretch/>
        </p:blipFill>
        <p:spPr/>
      </p:pic>
      <p:pic>
        <p:nvPicPr>
          <p:cNvPr id="28" name="Afbeelding 27" descr="logo_UA_U_wit.eps"/>
          <p:cNvPicPr>
            <a:picLocks noChangeAspect="1"/>
          </p:cNvPicPr>
          <p:nvPr/>
        </p:nvPicPr>
        <p:blipFill rotWithShape="1">
          <a:blip r:embed="rId3">
            <a:extLst>
              <a:ext uri="{28A0092B-C50C-407E-A947-70E740481C1C}">
                <a14:useLocalDpi xmlns:a14="http://schemas.microsoft.com/office/drawing/2010/main" val="0"/>
              </a:ext>
            </a:extLst>
          </a:blip>
          <a:srcRect l="-20733" r="-1"/>
          <a:stretch/>
        </p:blipFill>
        <p:spPr>
          <a:xfrm>
            <a:off x="3229004" y="823913"/>
            <a:ext cx="2685991" cy="1803391"/>
          </a:xfrm>
          <a:prstGeom prst="rect">
            <a:avLst/>
          </a:prstGeom>
        </p:spPr>
      </p:pic>
      <p:pic>
        <p:nvPicPr>
          <p:cNvPr id="9" name="Picture Placeholder 8"/>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95" b="195"/>
          <a:stretch>
            <a:fillRect/>
          </a:stretch>
        </p:blipFill>
        <p:spPr/>
      </p:pic>
      <p:sp>
        <p:nvSpPr>
          <p:cNvPr id="5" name="Tekstvak 4"/>
          <p:cNvSpPr txBox="1"/>
          <p:nvPr/>
        </p:nvSpPr>
        <p:spPr>
          <a:xfrm>
            <a:off x="540000" y="6228000"/>
            <a:ext cx="1926343" cy="349702"/>
          </a:xfrm>
          <a:prstGeom prst="rect">
            <a:avLst/>
          </a:prstGeom>
          <a:noFill/>
        </p:spPr>
        <p:txBody>
          <a:bodyPr wrap="none" lIns="72000" tIns="36000" rIns="72000" bIns="36000" rtlCol="0">
            <a:spAutoFit/>
          </a:bodyPr>
          <a:lstStyle/>
          <a:p>
            <a:r>
              <a:rPr lang="nl-BE" dirty="0" smtClean="0">
                <a:solidFill>
                  <a:schemeClr val="bg1"/>
                </a:solidFill>
              </a:rPr>
              <a:t>15 December 2017</a:t>
            </a:r>
            <a:endParaRPr lang="nl-BE" dirty="0">
              <a:solidFill>
                <a:schemeClr val="bg1"/>
              </a:solidFill>
            </a:endParaRPr>
          </a:p>
        </p:txBody>
      </p:sp>
    </p:spTree>
    <p:extLst>
      <p:ext uri="{BB962C8B-B14F-4D97-AF65-F5344CB8AC3E}">
        <p14:creationId xmlns:p14="http://schemas.microsoft.com/office/powerpoint/2010/main" val="63141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10</a:t>
            </a:fld>
            <a:endParaRPr lang="nl-NL"/>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6796" y="1196975"/>
            <a:ext cx="7750407"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p>
        </p:txBody>
      </p:sp>
    </p:spTree>
    <p:extLst>
      <p:ext uri="{BB962C8B-B14F-4D97-AF65-F5344CB8AC3E}">
        <p14:creationId xmlns:p14="http://schemas.microsoft.com/office/powerpoint/2010/main" val="6543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11</a:t>
            </a:fld>
            <a:endParaRPr lang="nl-NL"/>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8313" y="1196975"/>
            <a:ext cx="6767374"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p>
        </p:txBody>
      </p:sp>
    </p:spTree>
    <p:extLst>
      <p:ext uri="{BB962C8B-B14F-4D97-AF65-F5344CB8AC3E}">
        <p14:creationId xmlns:p14="http://schemas.microsoft.com/office/powerpoint/2010/main" val="8061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12</a:t>
            </a:fld>
            <a:endParaRPr lang="nl-NL"/>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611" y="1196975"/>
            <a:ext cx="8048777"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p>
        </p:txBody>
      </p:sp>
    </p:spTree>
    <p:extLst>
      <p:ext uri="{BB962C8B-B14F-4D97-AF65-F5344CB8AC3E}">
        <p14:creationId xmlns:p14="http://schemas.microsoft.com/office/powerpoint/2010/main" val="336444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5" b="95"/>
          <a:stretch>
            <a:fillRect/>
          </a:stretch>
        </p:blipFill>
        <p:spPr/>
      </p:pic>
      <p:sp>
        <p:nvSpPr>
          <p:cNvPr id="4" name="Tijdelijke aanduiding voor dianummer 3"/>
          <p:cNvSpPr>
            <a:spLocks noGrp="1"/>
          </p:cNvSpPr>
          <p:nvPr>
            <p:ph type="sldNum" sz="quarter" idx="12"/>
          </p:nvPr>
        </p:nvSpPr>
        <p:spPr/>
        <p:txBody>
          <a:bodyPr/>
          <a:lstStyle/>
          <a:p>
            <a:fld id="{3B032377-C103-4EFE-98C1-80A6E5A7472A}" type="slidenum">
              <a:rPr lang="nl-NL" smtClean="0"/>
              <a:t>13</a:t>
            </a:fld>
            <a:endParaRPr lang="nl-NL"/>
          </a:p>
        </p:txBody>
      </p:sp>
      <p:sp>
        <p:nvSpPr>
          <p:cNvPr id="8" name="Titel 4"/>
          <p:cNvSpPr txBox="1">
            <a:spLocks/>
          </p:cNvSpPr>
          <p:nvPr/>
        </p:nvSpPr>
        <p:spPr>
          <a:xfrm>
            <a:off x="539552" y="116632"/>
            <a:ext cx="8064896" cy="936105"/>
          </a:xfrm>
          <a:prstGeom prst="rect">
            <a:avLst/>
          </a:prstGeom>
        </p:spPr>
        <p:txBody>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GB" dirty="0" smtClean="0"/>
              <a:t>Indoor Air Quality Simulation Tool</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55840"/>
            <a:ext cx="8604448" cy="4516771"/>
          </a:xfrm>
          <a:prstGeom prst="rect">
            <a:avLst/>
          </a:prstGeom>
        </p:spPr>
      </p:pic>
      <p:sp>
        <p:nvSpPr>
          <p:cNvPr id="19" name="TextBox 18"/>
          <p:cNvSpPr txBox="1"/>
          <p:nvPr/>
        </p:nvSpPr>
        <p:spPr>
          <a:xfrm>
            <a:off x="539552" y="5903768"/>
            <a:ext cx="7848872" cy="400110"/>
          </a:xfrm>
          <a:prstGeom prst="rect">
            <a:avLst/>
          </a:prstGeom>
          <a:noFill/>
        </p:spPr>
        <p:txBody>
          <a:bodyPr wrap="square" rtlCol="0">
            <a:spAutoFit/>
          </a:bodyPr>
          <a:lstStyle/>
          <a:p>
            <a:r>
              <a:rPr lang="en-US" sz="2000" dirty="0" smtClean="0">
                <a:hlinkClick r:id="rId4"/>
              </a:rPr>
              <a:t>demo</a:t>
            </a:r>
            <a:endParaRPr lang="en-US" sz="2000" dirty="0"/>
          </a:p>
        </p:txBody>
      </p:sp>
    </p:spTree>
    <p:extLst>
      <p:ext uri="{BB962C8B-B14F-4D97-AF65-F5344CB8AC3E}">
        <p14:creationId xmlns:p14="http://schemas.microsoft.com/office/powerpoint/2010/main" val="1817780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58" r="358"/>
          <a:stretch/>
        </p:blipFill>
        <p:spPr/>
      </p:pic>
      <p:pic>
        <p:nvPicPr>
          <p:cNvPr id="28" name="Afbeelding 27" descr="logo_UA_U_wit.eps"/>
          <p:cNvPicPr>
            <a:picLocks noChangeAspect="1"/>
          </p:cNvPicPr>
          <p:nvPr/>
        </p:nvPicPr>
        <p:blipFill rotWithShape="1">
          <a:blip r:embed="rId3">
            <a:extLst>
              <a:ext uri="{28A0092B-C50C-407E-A947-70E740481C1C}">
                <a14:useLocalDpi xmlns:a14="http://schemas.microsoft.com/office/drawing/2010/main" val="0"/>
              </a:ext>
            </a:extLst>
          </a:blip>
          <a:srcRect l="-20733" r="-1"/>
          <a:stretch/>
        </p:blipFill>
        <p:spPr>
          <a:xfrm>
            <a:off x="3229004" y="823913"/>
            <a:ext cx="2685991" cy="1803391"/>
          </a:xfrm>
          <a:prstGeom prst="rect">
            <a:avLst/>
          </a:prstGeom>
        </p:spPr>
      </p:pic>
      <p:pic>
        <p:nvPicPr>
          <p:cNvPr id="4" name="Picture Placeholder 3"/>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95" b="195"/>
          <a:stretch>
            <a:fillRect/>
          </a:stretch>
        </p:blipFill>
        <p:spPr/>
      </p:pic>
    </p:spTree>
    <p:extLst>
      <p:ext uri="{BB962C8B-B14F-4D97-AF65-F5344CB8AC3E}">
        <p14:creationId xmlns:p14="http://schemas.microsoft.com/office/powerpoint/2010/main" val="3154066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BE" dirty="0" smtClean="0"/>
              <a:t>Domain Specific Language for Indoor Air Quality Analysis in Museums</a:t>
            </a:r>
            <a:endParaRPr lang="nl-NL" dirty="0"/>
          </a:p>
        </p:txBody>
      </p:sp>
      <p:sp>
        <p:nvSpPr>
          <p:cNvPr id="8" name="Ondertitel 7"/>
          <p:cNvSpPr>
            <a:spLocks noGrp="1"/>
          </p:cNvSpPr>
          <p:nvPr>
            <p:ph type="subTitle" idx="1"/>
          </p:nvPr>
        </p:nvSpPr>
        <p:spPr/>
        <p:txBody>
          <a:bodyPr/>
          <a:lstStyle/>
          <a:p>
            <a:r>
              <a:rPr lang="nl-BE" dirty="0" smtClean="0"/>
              <a:t>By Bj</a:t>
            </a:r>
            <a:r>
              <a:rPr lang="en-US" dirty="0" err="1" smtClean="0"/>
              <a:t>örn</a:t>
            </a:r>
            <a:r>
              <a:rPr lang="en-US" dirty="0" smtClean="0"/>
              <a:t> de </a:t>
            </a:r>
            <a:r>
              <a:rPr lang="en-US" dirty="0" err="1" smtClean="0"/>
              <a:t>Nijs</a:t>
            </a:r>
            <a:endParaRPr lang="nl-BE" dirty="0" smtClean="0"/>
          </a:p>
        </p:txBody>
      </p:sp>
    </p:spTree>
    <p:extLst>
      <p:ext uri="{BB962C8B-B14F-4D97-AF65-F5344CB8AC3E}">
        <p14:creationId xmlns:p14="http://schemas.microsoft.com/office/powerpoint/2010/main" val="2929459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2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0" y="1555853"/>
            <a:ext cx="9144000" cy="3657599"/>
          </a:xfrm>
        </p:spPr>
      </p:pic>
      <p:pic>
        <p:nvPicPr>
          <p:cNvPr id="6" name="Tijdelijke aanduiding voor afbeelding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95" b="95"/>
          <a:stretch>
            <a:fillRect/>
          </a:stretch>
        </p:blipFill>
        <p:spPr/>
      </p:pic>
      <p:sp>
        <p:nvSpPr>
          <p:cNvPr id="4" name="Tijdelijke aanduiding voor dianummer 3"/>
          <p:cNvSpPr>
            <a:spLocks noGrp="1"/>
          </p:cNvSpPr>
          <p:nvPr>
            <p:ph type="sldNum" sz="quarter" idx="12"/>
          </p:nvPr>
        </p:nvSpPr>
        <p:spPr/>
        <p:txBody>
          <a:bodyPr/>
          <a:lstStyle/>
          <a:p>
            <a:fld id="{3B032377-C103-4EFE-98C1-80A6E5A7472A}" type="slidenum">
              <a:rPr lang="nl-NL" smtClean="0"/>
              <a:t>3</a:t>
            </a:fld>
            <a:endParaRPr lang="nl-NL"/>
          </a:p>
        </p:txBody>
      </p:sp>
      <p:sp>
        <p:nvSpPr>
          <p:cNvPr id="7" name="TextBox 6"/>
          <p:cNvSpPr txBox="1"/>
          <p:nvPr/>
        </p:nvSpPr>
        <p:spPr>
          <a:xfrm>
            <a:off x="251520" y="6022386"/>
            <a:ext cx="8532295" cy="400110"/>
          </a:xfrm>
          <a:prstGeom prst="rect">
            <a:avLst/>
          </a:prstGeom>
          <a:noFill/>
        </p:spPr>
        <p:txBody>
          <a:bodyPr wrap="square" rtlCol="0">
            <a:spAutoFit/>
          </a:bodyPr>
          <a:lstStyle/>
          <a:p>
            <a:r>
              <a:rPr lang="en-US" sz="2000" dirty="0"/>
              <a:t>Who guidelines for indoor air quality: selected </a:t>
            </a:r>
            <a:r>
              <a:rPr lang="en-US" sz="2000" dirty="0" smtClean="0"/>
              <a:t>pollutants</a:t>
            </a:r>
            <a:endParaRPr lang="en-US" sz="2000" dirty="0"/>
          </a:p>
        </p:txBody>
      </p:sp>
    </p:spTree>
    <p:extLst>
      <p:ext uri="{BB962C8B-B14F-4D97-AF65-F5344CB8AC3E}">
        <p14:creationId xmlns:p14="http://schemas.microsoft.com/office/powerpoint/2010/main" val="162453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2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0" y="694839"/>
            <a:ext cx="9144000" cy="5379628"/>
          </a:xfrm>
        </p:spPr>
      </p:pic>
      <p:pic>
        <p:nvPicPr>
          <p:cNvPr id="6" name="Tijdelijke aanduiding voor afbeelding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95" b="95"/>
          <a:stretch>
            <a:fillRect/>
          </a:stretch>
        </p:blipFill>
        <p:spPr/>
      </p:pic>
      <p:sp>
        <p:nvSpPr>
          <p:cNvPr id="4" name="Tijdelijke aanduiding voor dianummer 3"/>
          <p:cNvSpPr>
            <a:spLocks noGrp="1"/>
          </p:cNvSpPr>
          <p:nvPr>
            <p:ph type="sldNum" sz="quarter" idx="12"/>
          </p:nvPr>
        </p:nvSpPr>
        <p:spPr/>
        <p:txBody>
          <a:bodyPr/>
          <a:lstStyle/>
          <a:p>
            <a:fld id="{3B032377-C103-4EFE-98C1-80A6E5A7472A}" type="slidenum">
              <a:rPr lang="nl-NL" smtClean="0"/>
              <a:t>4</a:t>
            </a:fld>
            <a:endParaRPr lang="nl-NL"/>
          </a:p>
        </p:txBody>
      </p:sp>
      <p:sp>
        <p:nvSpPr>
          <p:cNvPr id="7" name="TextBox 6"/>
          <p:cNvSpPr txBox="1"/>
          <p:nvPr/>
        </p:nvSpPr>
        <p:spPr>
          <a:xfrm>
            <a:off x="1691680" y="6022386"/>
            <a:ext cx="7092135" cy="400110"/>
          </a:xfrm>
          <a:prstGeom prst="rect">
            <a:avLst/>
          </a:prstGeom>
          <a:noFill/>
        </p:spPr>
        <p:txBody>
          <a:bodyPr wrap="square" rtlCol="0">
            <a:spAutoFit/>
          </a:bodyPr>
          <a:lstStyle/>
          <a:p>
            <a:r>
              <a:rPr lang="en-US" sz="2000" b="1" dirty="0"/>
              <a:t>https://</a:t>
            </a:r>
            <a:r>
              <a:rPr lang="en-US" sz="2000" b="1" dirty="0" err="1"/>
              <a:t>www.uantwerpen.be</a:t>
            </a:r>
            <a:r>
              <a:rPr lang="en-US" sz="2000" b="1" dirty="0"/>
              <a:t>/en/projects/</a:t>
            </a:r>
            <a:r>
              <a:rPr lang="en-US" sz="2000" b="1" dirty="0" err="1"/>
              <a:t>airchecq</a:t>
            </a:r>
            <a:r>
              <a:rPr lang="en-US" sz="2000" b="1" dirty="0"/>
              <a:t>/</a:t>
            </a:r>
          </a:p>
        </p:txBody>
      </p:sp>
    </p:spTree>
    <p:extLst>
      <p:ext uri="{BB962C8B-B14F-4D97-AF65-F5344CB8AC3E}">
        <p14:creationId xmlns:p14="http://schemas.microsoft.com/office/powerpoint/2010/main" val="989299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2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0" y="867248"/>
            <a:ext cx="9144000" cy="5034809"/>
          </a:xfrm>
        </p:spPr>
      </p:pic>
      <p:pic>
        <p:nvPicPr>
          <p:cNvPr id="6" name="Tijdelijke aanduiding voor afbeelding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5" b="95"/>
          <a:stretch>
            <a:fillRect/>
          </a:stretch>
        </p:blipFill>
        <p:spPr/>
      </p:pic>
      <p:sp>
        <p:nvSpPr>
          <p:cNvPr id="4" name="Tijdelijke aanduiding voor dianummer 3"/>
          <p:cNvSpPr>
            <a:spLocks noGrp="1"/>
          </p:cNvSpPr>
          <p:nvPr>
            <p:ph type="sldNum" sz="quarter" idx="12"/>
          </p:nvPr>
        </p:nvSpPr>
        <p:spPr/>
        <p:txBody>
          <a:bodyPr/>
          <a:lstStyle/>
          <a:p>
            <a:fld id="{3B032377-C103-4EFE-98C1-80A6E5A7472A}" type="slidenum">
              <a:rPr lang="nl-NL" smtClean="0"/>
              <a:t>5</a:t>
            </a:fld>
            <a:endParaRPr lang="nl-NL"/>
          </a:p>
        </p:txBody>
      </p:sp>
      <p:sp>
        <p:nvSpPr>
          <p:cNvPr id="7" name="TextBox 6"/>
          <p:cNvSpPr txBox="1"/>
          <p:nvPr/>
        </p:nvSpPr>
        <p:spPr>
          <a:xfrm>
            <a:off x="1691680" y="6022386"/>
            <a:ext cx="7092135" cy="400110"/>
          </a:xfrm>
          <a:prstGeom prst="rect">
            <a:avLst/>
          </a:prstGeom>
          <a:noFill/>
        </p:spPr>
        <p:txBody>
          <a:bodyPr wrap="square" rtlCol="0">
            <a:spAutoFit/>
          </a:bodyPr>
          <a:lstStyle/>
          <a:p>
            <a:r>
              <a:rPr lang="en-US" sz="2000" b="1" dirty="0"/>
              <a:t>https://</a:t>
            </a:r>
            <a:r>
              <a:rPr lang="en-US" sz="2000" b="1" dirty="0" err="1"/>
              <a:t>www.uantwerpen.be</a:t>
            </a:r>
            <a:r>
              <a:rPr lang="en-US" sz="2000" b="1" dirty="0"/>
              <a:t>/en/projects/</a:t>
            </a:r>
            <a:r>
              <a:rPr lang="en-US" sz="2000" b="1" dirty="0" err="1"/>
              <a:t>airchecq</a:t>
            </a:r>
            <a:r>
              <a:rPr lang="en-US" sz="2000" b="1" dirty="0"/>
              <a:t>/</a:t>
            </a:r>
          </a:p>
        </p:txBody>
      </p:sp>
      <p:sp>
        <p:nvSpPr>
          <p:cNvPr id="8" name="Titel 4"/>
          <p:cNvSpPr txBox="1">
            <a:spLocks/>
          </p:cNvSpPr>
          <p:nvPr/>
        </p:nvSpPr>
        <p:spPr>
          <a:xfrm>
            <a:off x="539552" y="116632"/>
            <a:ext cx="8064896" cy="936105"/>
          </a:xfrm>
          <a:prstGeom prst="rect">
            <a:avLst/>
          </a:prstGeom>
        </p:spPr>
        <p:txBody>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GB" dirty="0" smtClean="0"/>
              <a:t>My Work</a:t>
            </a:r>
            <a:endParaRPr lang="en-GB" dirty="0"/>
          </a:p>
        </p:txBody>
      </p:sp>
    </p:spTree>
    <p:extLst>
      <p:ext uri="{BB962C8B-B14F-4D97-AF65-F5344CB8AC3E}">
        <p14:creationId xmlns:p14="http://schemas.microsoft.com/office/powerpoint/2010/main" val="1375273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Fluke</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6</a:t>
            </a:fld>
            <a:endParaRPr lang="nl-NL"/>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366" y="1196975"/>
            <a:ext cx="7299267" cy="4895850"/>
          </a:xfrm>
        </p:spPr>
      </p:pic>
      <p:sp>
        <p:nvSpPr>
          <p:cNvPr id="8" name="TextBox 7"/>
          <p:cNvSpPr txBox="1"/>
          <p:nvPr/>
        </p:nvSpPr>
        <p:spPr>
          <a:xfrm>
            <a:off x="3311860" y="6037008"/>
            <a:ext cx="2700300" cy="400110"/>
          </a:xfrm>
          <a:prstGeom prst="rect">
            <a:avLst/>
          </a:prstGeom>
          <a:noFill/>
        </p:spPr>
        <p:txBody>
          <a:bodyPr wrap="square" rtlCol="0">
            <a:spAutoFit/>
          </a:bodyPr>
          <a:lstStyle/>
          <a:p>
            <a:r>
              <a:rPr lang="en-US" sz="2000" b="1" dirty="0"/>
              <a:t>http://</a:t>
            </a:r>
            <a:r>
              <a:rPr lang="en-US" sz="2000" b="1" dirty="0" err="1"/>
              <a:t>www.fluke.com</a:t>
            </a:r>
            <a:endParaRPr lang="en-US" sz="2000" b="1" dirty="0"/>
          </a:p>
        </p:txBody>
      </p:sp>
    </p:spTree>
    <p:extLst>
      <p:ext uri="{BB962C8B-B14F-4D97-AF65-F5344CB8AC3E}">
        <p14:creationId xmlns:p14="http://schemas.microsoft.com/office/powerpoint/2010/main" val="23146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err="1" smtClean="0"/>
              <a:t>AirSense</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7</a:t>
            </a:fld>
            <a:endParaRPr lang="nl-NL"/>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750" y="2322495"/>
            <a:ext cx="8064500" cy="2644809"/>
          </a:xfrm>
        </p:spPr>
      </p:pic>
      <p:sp>
        <p:nvSpPr>
          <p:cNvPr id="7" name="TextBox 6"/>
          <p:cNvSpPr txBox="1"/>
          <p:nvPr/>
        </p:nvSpPr>
        <p:spPr>
          <a:xfrm>
            <a:off x="539552" y="5836952"/>
            <a:ext cx="8028239" cy="707886"/>
          </a:xfrm>
          <a:prstGeom prst="rect">
            <a:avLst/>
          </a:prstGeom>
          <a:noFill/>
        </p:spPr>
        <p:txBody>
          <a:bodyPr wrap="square" rtlCol="0">
            <a:spAutoFit/>
          </a:bodyPr>
          <a:lstStyle/>
          <a:p>
            <a:r>
              <a:rPr lang="en-US" sz="2000" dirty="0"/>
              <a:t>B. F. Q. X. T. P. M. Zhang, </a:t>
            </a:r>
            <a:r>
              <a:rPr lang="en-US" sz="2000" dirty="0" err="1"/>
              <a:t>Airsense</a:t>
            </a:r>
            <a:r>
              <a:rPr lang="en-US" sz="2000" dirty="0"/>
              <a:t>: An intelligent home-based sensing system for indoor air quality analytics, </a:t>
            </a:r>
            <a:r>
              <a:rPr lang="en-US" sz="2000" dirty="0" err="1"/>
              <a:t>UbiComp</a:t>
            </a:r>
            <a:r>
              <a:rPr lang="en-US" sz="2000" dirty="0"/>
              <a:t> </a:t>
            </a:r>
            <a:r>
              <a:rPr lang="en-US" sz="2000" dirty="0" err="1"/>
              <a:t>september</a:t>
            </a:r>
            <a:r>
              <a:rPr lang="en-US" sz="2000" dirty="0"/>
              <a:t> 2016 </a:t>
            </a:r>
          </a:p>
        </p:txBody>
      </p:sp>
    </p:spTree>
    <p:extLst>
      <p:ext uri="{BB962C8B-B14F-4D97-AF65-F5344CB8AC3E}">
        <p14:creationId xmlns:p14="http://schemas.microsoft.com/office/powerpoint/2010/main" val="96102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8</a:t>
            </a:fld>
            <a:endParaRPr lang="nl-NL"/>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2022" y="1196975"/>
            <a:ext cx="6939956"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p>
        </p:txBody>
      </p:sp>
    </p:spTree>
    <p:extLst>
      <p:ext uri="{BB962C8B-B14F-4D97-AF65-F5344CB8AC3E}">
        <p14:creationId xmlns:p14="http://schemas.microsoft.com/office/powerpoint/2010/main" val="91862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IAQX</a:t>
            </a:r>
            <a:endParaRPr lang="en-GB" dirty="0"/>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pPr/>
              <a:t>9</a:t>
            </a:fld>
            <a:endParaRPr lang="nl-NL"/>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4974" y="1196975"/>
            <a:ext cx="7034052" cy="4895850"/>
          </a:xfrm>
        </p:spPr>
      </p:pic>
      <p:sp>
        <p:nvSpPr>
          <p:cNvPr id="7" name="TextBox 6"/>
          <p:cNvSpPr txBox="1"/>
          <p:nvPr/>
        </p:nvSpPr>
        <p:spPr>
          <a:xfrm>
            <a:off x="539552" y="6037008"/>
            <a:ext cx="7848872" cy="707886"/>
          </a:xfrm>
          <a:prstGeom prst="rect">
            <a:avLst/>
          </a:prstGeom>
          <a:noFill/>
        </p:spPr>
        <p:txBody>
          <a:bodyPr wrap="square" rtlCol="0">
            <a:spAutoFit/>
          </a:bodyPr>
          <a:lstStyle/>
          <a:p>
            <a:r>
              <a:rPr lang="en-US" sz="2000" dirty="0"/>
              <a:t>Z. </a:t>
            </a:r>
            <a:r>
              <a:rPr lang="en-US" sz="2000" dirty="0" err="1"/>
              <a:t>Guo</a:t>
            </a:r>
            <a:r>
              <a:rPr lang="en-US" sz="2000" dirty="0"/>
              <a:t>*, Development of a windows-based indoor air quality simulation software package. environmental modelling and soft- ware </a:t>
            </a:r>
          </a:p>
        </p:txBody>
      </p:sp>
    </p:spTree>
    <p:extLst>
      <p:ext uri="{BB962C8B-B14F-4D97-AF65-F5344CB8AC3E}">
        <p14:creationId xmlns:p14="http://schemas.microsoft.com/office/powerpoint/2010/main" val="210455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UA">
      <a:dk1>
        <a:sysClr val="windowText" lastClr="000000"/>
      </a:dk1>
      <a:lt1>
        <a:sysClr val="window" lastClr="FFFFFF"/>
      </a:lt1>
      <a:dk2>
        <a:srgbClr val="004466"/>
      </a:dk2>
      <a:lt2>
        <a:srgbClr val="BBCCCC"/>
      </a:lt2>
      <a:accent1>
        <a:srgbClr val="004466"/>
      </a:accent1>
      <a:accent2>
        <a:srgbClr val="881133"/>
      </a:accent2>
      <a:accent3>
        <a:srgbClr val="889999"/>
      </a:accent3>
      <a:accent4>
        <a:srgbClr val="3399CC"/>
      </a:accent4>
      <a:accent5>
        <a:srgbClr val="DD9911"/>
      </a:accent5>
      <a:accent6>
        <a:srgbClr val="AAAA00"/>
      </a:accent6>
      <a:hlink>
        <a:srgbClr val="004466"/>
      </a:hlink>
      <a:folHlink>
        <a:srgbClr val="88113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Words>
  <Application>Microsoft Macintosh PowerPoint</Application>
  <PresentationFormat>On-screen Show (4:3)</PresentationFormat>
  <Paragraphs>52</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Wingdings</vt:lpstr>
      <vt:lpstr>Arial</vt:lpstr>
      <vt:lpstr>Kantoorthema</vt:lpstr>
      <vt:lpstr>PowerPoint Presentation</vt:lpstr>
      <vt:lpstr>Domain Specific Language for Indoor Air Quality Analysis in Museums</vt:lpstr>
      <vt:lpstr>PowerPoint Presentation</vt:lpstr>
      <vt:lpstr>PowerPoint Presentation</vt:lpstr>
      <vt:lpstr>PowerPoint Presentation</vt:lpstr>
      <vt:lpstr>Fluke</vt:lpstr>
      <vt:lpstr>AirSense</vt:lpstr>
      <vt:lpstr>IAQX</vt:lpstr>
      <vt:lpstr>IAQX</vt:lpstr>
      <vt:lpstr>IAQX</vt:lpstr>
      <vt:lpstr>IAQX</vt:lpstr>
      <vt:lpstr>IAQX</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2013-10-11T12:12:31Z</dcterms:created>
  <dcterms:modified xsi:type="dcterms:W3CDTF">2018-01-29T11:58:31Z</dcterms:modified>
</cp:coreProperties>
</file>