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19"/>
  </p:notesMasterIdLst>
  <p:sldIdLst>
    <p:sldId id="256" r:id="rId2"/>
    <p:sldId id="279" r:id="rId3"/>
    <p:sldId id="317" r:id="rId4"/>
    <p:sldId id="258" r:id="rId5"/>
    <p:sldId id="318" r:id="rId6"/>
    <p:sldId id="319" r:id="rId7"/>
    <p:sldId id="320" r:id="rId8"/>
    <p:sldId id="323" r:id="rId9"/>
    <p:sldId id="328" r:id="rId10"/>
    <p:sldId id="322" r:id="rId11"/>
    <p:sldId id="321" r:id="rId12"/>
    <p:sldId id="324" r:id="rId13"/>
    <p:sldId id="329" r:id="rId14"/>
    <p:sldId id="325" r:id="rId15"/>
    <p:sldId id="326" r:id="rId16"/>
    <p:sldId id="327" r:id="rId17"/>
    <p:sldId id="280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4">
          <p15:clr>
            <a:srgbClr val="A4A3A4"/>
          </p15:clr>
        </p15:guide>
        <p15:guide id="2" orient="horz" pos="3838">
          <p15:clr>
            <a:srgbClr val="A4A3A4"/>
          </p15:clr>
        </p15:guide>
        <p15:guide id="3" pos="340">
          <p15:clr>
            <a:srgbClr val="A4A3A4"/>
          </p15:clr>
        </p15:guide>
        <p15:guide id="4" pos="5420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09"/>
    <p:restoredTop sz="94687"/>
  </p:normalViewPr>
  <p:slideViewPr>
    <p:cSldViewPr snapToObjects="1" showGuides="1">
      <p:cViewPr varScale="1">
        <p:scale>
          <a:sx n="104" d="100"/>
          <a:sy n="104" d="100"/>
        </p:scale>
        <p:origin x="344" y="208"/>
      </p:cViewPr>
      <p:guideLst>
        <p:guide orient="horz" pos="754"/>
        <p:guide orient="horz" pos="3838"/>
        <p:guide pos="340"/>
        <p:guide pos="54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EAD231-15E6-46EA-B0B4-454D9958721F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E233AB-1D99-40FA-A1C9-FCDCD2B5DBBC}">
      <dgm:prSet/>
      <dgm:spPr>
        <a:solidFill>
          <a:schemeClr val="accent2"/>
        </a:solidFill>
      </dgm:spPr>
      <dgm:t>
        <a:bodyPr/>
        <a:lstStyle/>
        <a:p>
          <a:r>
            <a:rPr lang="en-GB" dirty="0"/>
            <a:t>Introduction</a:t>
          </a:r>
          <a:endParaRPr lang="en-US" dirty="0"/>
        </a:p>
      </dgm:t>
    </dgm:pt>
    <dgm:pt modelId="{D6F7236E-2C78-4F6E-BFD9-C9D1BA0A42F4}" type="parTrans" cxnId="{A8BC6153-EEB2-445B-85DE-4143549592FD}">
      <dgm:prSet/>
      <dgm:spPr/>
      <dgm:t>
        <a:bodyPr/>
        <a:lstStyle/>
        <a:p>
          <a:endParaRPr lang="en-US"/>
        </a:p>
      </dgm:t>
    </dgm:pt>
    <dgm:pt modelId="{659CD214-0BC4-4568-BA8F-C393FA5A3BC2}" type="sibTrans" cxnId="{A8BC6153-EEB2-445B-85DE-4143549592FD}">
      <dgm:prSet/>
      <dgm:spPr/>
      <dgm:t>
        <a:bodyPr/>
        <a:lstStyle/>
        <a:p>
          <a:endParaRPr lang="en-US"/>
        </a:p>
      </dgm:t>
    </dgm:pt>
    <dgm:pt modelId="{9DD5B55C-E981-4EBA-A251-25DD192129BB}">
      <dgm:prSet/>
      <dgm:spPr/>
      <dgm:t>
        <a:bodyPr/>
        <a:lstStyle/>
        <a:p>
          <a:r>
            <a:rPr lang="en-GB" dirty="0"/>
            <a:t>Demonstration Based</a:t>
          </a:r>
          <a:endParaRPr lang="en-US" dirty="0"/>
        </a:p>
      </dgm:t>
    </dgm:pt>
    <dgm:pt modelId="{F7161D2C-A6B8-48C3-B218-C8F30DBD01F5}" type="parTrans" cxnId="{A5FA6572-9CCD-4391-AC64-40453D96FB93}">
      <dgm:prSet/>
      <dgm:spPr/>
      <dgm:t>
        <a:bodyPr/>
        <a:lstStyle/>
        <a:p>
          <a:endParaRPr lang="en-US"/>
        </a:p>
      </dgm:t>
    </dgm:pt>
    <dgm:pt modelId="{AFC9832E-1F29-4D60-81DC-650D5A724E27}" type="sibTrans" cxnId="{A5FA6572-9CCD-4391-AC64-40453D96FB93}">
      <dgm:prSet/>
      <dgm:spPr/>
      <dgm:t>
        <a:bodyPr/>
        <a:lstStyle/>
        <a:p>
          <a:endParaRPr lang="en-US"/>
        </a:p>
      </dgm:t>
    </dgm:pt>
    <dgm:pt modelId="{551D9552-3E7E-4A18-B4CC-78C268C38204}">
      <dgm:prSet/>
      <dgm:spPr/>
      <dgm:t>
        <a:bodyPr/>
        <a:lstStyle/>
        <a:p>
          <a:r>
            <a:rPr lang="en-GB" dirty="0"/>
            <a:t>Correspondence Based</a:t>
          </a:r>
          <a:endParaRPr lang="en-US" dirty="0"/>
        </a:p>
      </dgm:t>
    </dgm:pt>
    <dgm:pt modelId="{C4ACD35E-EC94-4F20-A571-4751E407BBC1}" type="parTrans" cxnId="{284A535C-435A-4571-AA76-F1C969095287}">
      <dgm:prSet/>
      <dgm:spPr/>
      <dgm:t>
        <a:bodyPr/>
        <a:lstStyle/>
        <a:p>
          <a:endParaRPr lang="en-US"/>
        </a:p>
      </dgm:t>
    </dgm:pt>
    <dgm:pt modelId="{A4D28965-2BA2-4129-B940-8844164FA7F6}" type="sibTrans" cxnId="{284A535C-435A-4571-AA76-F1C969095287}">
      <dgm:prSet/>
      <dgm:spPr/>
      <dgm:t>
        <a:bodyPr/>
        <a:lstStyle/>
        <a:p>
          <a:endParaRPr lang="en-US"/>
        </a:p>
      </dgm:t>
    </dgm:pt>
    <dgm:pt modelId="{E8B04F5D-5D19-DD48-8CA1-AC632FA3423D}">
      <dgm:prSet/>
      <dgm:spPr/>
      <dgm:t>
        <a:bodyPr/>
        <a:lstStyle/>
        <a:p>
          <a:r>
            <a:rPr lang="en-GB"/>
            <a:t>Conclusion</a:t>
          </a:r>
        </a:p>
      </dgm:t>
    </dgm:pt>
    <dgm:pt modelId="{419B0C02-FEFD-2C4F-A672-6B67EF8B5119}" type="parTrans" cxnId="{D93334DE-9184-CC42-9E3C-6808405FE05D}">
      <dgm:prSet/>
      <dgm:spPr/>
      <dgm:t>
        <a:bodyPr/>
        <a:lstStyle/>
        <a:p>
          <a:endParaRPr lang="en-GB"/>
        </a:p>
      </dgm:t>
    </dgm:pt>
    <dgm:pt modelId="{B47F7B9D-BACA-3245-A7B1-702E1F905672}" type="sibTrans" cxnId="{D93334DE-9184-CC42-9E3C-6808405FE05D}">
      <dgm:prSet/>
      <dgm:spPr/>
      <dgm:t>
        <a:bodyPr/>
        <a:lstStyle/>
        <a:p>
          <a:endParaRPr lang="en-GB"/>
        </a:p>
      </dgm:t>
    </dgm:pt>
    <dgm:pt modelId="{EF80F565-3902-A04C-A25D-BADBE114BAA3}" type="pres">
      <dgm:prSet presAssocID="{ACEAD231-15E6-46EA-B0B4-454D9958721F}" presName="linear" presStyleCnt="0">
        <dgm:presLayoutVars>
          <dgm:dir/>
          <dgm:animLvl val="lvl"/>
          <dgm:resizeHandles val="exact"/>
        </dgm:presLayoutVars>
      </dgm:prSet>
      <dgm:spPr/>
    </dgm:pt>
    <dgm:pt modelId="{7925F192-AC76-1444-A441-E121650BD2CD}" type="pres">
      <dgm:prSet presAssocID="{4DE233AB-1D99-40FA-A1C9-FCDCD2B5DBBC}" presName="parentLin" presStyleCnt="0"/>
      <dgm:spPr/>
    </dgm:pt>
    <dgm:pt modelId="{2336025C-A8F7-8043-B7F4-57E160FB4784}" type="pres">
      <dgm:prSet presAssocID="{4DE233AB-1D99-40FA-A1C9-FCDCD2B5DBBC}" presName="parentLeftMargin" presStyleLbl="node1" presStyleIdx="0" presStyleCnt="4"/>
      <dgm:spPr/>
    </dgm:pt>
    <dgm:pt modelId="{09E80C8F-24AD-174D-AA7D-5BB0FCE08272}" type="pres">
      <dgm:prSet presAssocID="{4DE233AB-1D99-40FA-A1C9-FCDCD2B5DBB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12AC817-6369-DB4F-8AB7-92C45972A073}" type="pres">
      <dgm:prSet presAssocID="{4DE233AB-1D99-40FA-A1C9-FCDCD2B5DBBC}" presName="negativeSpace" presStyleCnt="0"/>
      <dgm:spPr/>
    </dgm:pt>
    <dgm:pt modelId="{C910A646-F0D2-D94A-BA3B-037E3EDF052D}" type="pres">
      <dgm:prSet presAssocID="{4DE233AB-1D99-40FA-A1C9-FCDCD2B5DBBC}" presName="childText" presStyleLbl="conFgAcc1" presStyleIdx="0" presStyleCnt="4">
        <dgm:presLayoutVars>
          <dgm:bulletEnabled val="1"/>
        </dgm:presLayoutVars>
      </dgm:prSet>
      <dgm:spPr/>
    </dgm:pt>
    <dgm:pt modelId="{1B9EAA25-B925-9D4E-973A-EC68275C606B}" type="pres">
      <dgm:prSet presAssocID="{659CD214-0BC4-4568-BA8F-C393FA5A3BC2}" presName="spaceBetweenRectangles" presStyleCnt="0"/>
      <dgm:spPr/>
    </dgm:pt>
    <dgm:pt modelId="{55FDEEC7-47BE-9C44-937E-2BF7DBF48EF5}" type="pres">
      <dgm:prSet presAssocID="{9DD5B55C-E981-4EBA-A251-25DD192129BB}" presName="parentLin" presStyleCnt="0"/>
      <dgm:spPr/>
    </dgm:pt>
    <dgm:pt modelId="{2F13B91A-A602-BC41-8406-900279445D69}" type="pres">
      <dgm:prSet presAssocID="{9DD5B55C-E981-4EBA-A251-25DD192129BB}" presName="parentLeftMargin" presStyleLbl="node1" presStyleIdx="0" presStyleCnt="4"/>
      <dgm:spPr/>
    </dgm:pt>
    <dgm:pt modelId="{DA401A9C-49ED-4446-80CF-1A519D72CDC7}" type="pres">
      <dgm:prSet presAssocID="{9DD5B55C-E981-4EBA-A251-25DD192129B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54EE582-F2E0-2D45-877C-28E9007C1BC4}" type="pres">
      <dgm:prSet presAssocID="{9DD5B55C-E981-4EBA-A251-25DD192129BB}" presName="negativeSpace" presStyleCnt="0"/>
      <dgm:spPr/>
    </dgm:pt>
    <dgm:pt modelId="{BFF547F7-77D1-294F-A65E-2DB2029387C5}" type="pres">
      <dgm:prSet presAssocID="{9DD5B55C-E981-4EBA-A251-25DD192129BB}" presName="childText" presStyleLbl="conFgAcc1" presStyleIdx="1" presStyleCnt="4">
        <dgm:presLayoutVars>
          <dgm:bulletEnabled val="1"/>
        </dgm:presLayoutVars>
      </dgm:prSet>
      <dgm:spPr/>
    </dgm:pt>
    <dgm:pt modelId="{D36BD29B-7FC0-824F-A91D-FF73925E05D8}" type="pres">
      <dgm:prSet presAssocID="{AFC9832E-1F29-4D60-81DC-650D5A724E27}" presName="spaceBetweenRectangles" presStyleCnt="0"/>
      <dgm:spPr/>
    </dgm:pt>
    <dgm:pt modelId="{3CD920E7-8620-6844-9189-6761B38CF567}" type="pres">
      <dgm:prSet presAssocID="{551D9552-3E7E-4A18-B4CC-78C268C38204}" presName="parentLin" presStyleCnt="0"/>
      <dgm:spPr/>
    </dgm:pt>
    <dgm:pt modelId="{993327C0-953F-034D-B864-B6DA0CB41585}" type="pres">
      <dgm:prSet presAssocID="{551D9552-3E7E-4A18-B4CC-78C268C38204}" presName="parentLeftMargin" presStyleLbl="node1" presStyleIdx="1" presStyleCnt="4"/>
      <dgm:spPr/>
    </dgm:pt>
    <dgm:pt modelId="{5E29391A-C32B-DF4C-90B8-35B96EAAC840}" type="pres">
      <dgm:prSet presAssocID="{551D9552-3E7E-4A18-B4CC-78C268C3820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E1D80C5-136D-1242-9843-E2A9BB33C457}" type="pres">
      <dgm:prSet presAssocID="{551D9552-3E7E-4A18-B4CC-78C268C38204}" presName="negativeSpace" presStyleCnt="0"/>
      <dgm:spPr/>
    </dgm:pt>
    <dgm:pt modelId="{1F11BD85-BF2E-F245-A45B-486762FF5DE1}" type="pres">
      <dgm:prSet presAssocID="{551D9552-3E7E-4A18-B4CC-78C268C38204}" presName="childText" presStyleLbl="conFgAcc1" presStyleIdx="2" presStyleCnt="4">
        <dgm:presLayoutVars>
          <dgm:bulletEnabled val="1"/>
        </dgm:presLayoutVars>
      </dgm:prSet>
      <dgm:spPr/>
    </dgm:pt>
    <dgm:pt modelId="{D0A9CA3D-1145-1843-B52D-93A3079F0CFB}" type="pres">
      <dgm:prSet presAssocID="{A4D28965-2BA2-4129-B940-8844164FA7F6}" presName="spaceBetweenRectangles" presStyleCnt="0"/>
      <dgm:spPr/>
    </dgm:pt>
    <dgm:pt modelId="{6007D871-6F50-4449-A9DC-CCB8D0E4F821}" type="pres">
      <dgm:prSet presAssocID="{E8B04F5D-5D19-DD48-8CA1-AC632FA3423D}" presName="parentLin" presStyleCnt="0"/>
      <dgm:spPr/>
    </dgm:pt>
    <dgm:pt modelId="{A9DA9FBD-4837-B14F-B0A2-EF01DFF46006}" type="pres">
      <dgm:prSet presAssocID="{E8B04F5D-5D19-DD48-8CA1-AC632FA3423D}" presName="parentLeftMargin" presStyleLbl="node1" presStyleIdx="2" presStyleCnt="4"/>
      <dgm:spPr/>
    </dgm:pt>
    <dgm:pt modelId="{137E727D-7DCB-6E4A-B2A7-CE08D7500C8C}" type="pres">
      <dgm:prSet presAssocID="{E8B04F5D-5D19-DD48-8CA1-AC632FA3423D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E56FAAD0-FE3A-AC40-82BD-04032B4B8F3F}" type="pres">
      <dgm:prSet presAssocID="{E8B04F5D-5D19-DD48-8CA1-AC632FA3423D}" presName="negativeSpace" presStyleCnt="0"/>
      <dgm:spPr/>
    </dgm:pt>
    <dgm:pt modelId="{6A3ACBD2-CB19-7F44-9F62-8183F25DEC68}" type="pres">
      <dgm:prSet presAssocID="{E8B04F5D-5D19-DD48-8CA1-AC632FA3423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83A8025-DCF1-334C-9115-193188B626A2}" type="presOf" srcId="{E8B04F5D-5D19-DD48-8CA1-AC632FA3423D}" destId="{137E727D-7DCB-6E4A-B2A7-CE08D7500C8C}" srcOrd="1" destOrd="0" presId="urn:microsoft.com/office/officeart/2005/8/layout/list1"/>
    <dgm:cxn modelId="{5EE8CA3C-D6B8-734F-86D7-68290F87B97C}" type="presOf" srcId="{4DE233AB-1D99-40FA-A1C9-FCDCD2B5DBBC}" destId="{2336025C-A8F7-8043-B7F4-57E160FB4784}" srcOrd="0" destOrd="0" presId="urn:microsoft.com/office/officeart/2005/8/layout/list1"/>
    <dgm:cxn modelId="{A8BC6153-EEB2-445B-85DE-4143549592FD}" srcId="{ACEAD231-15E6-46EA-B0B4-454D9958721F}" destId="{4DE233AB-1D99-40FA-A1C9-FCDCD2B5DBBC}" srcOrd="0" destOrd="0" parTransId="{D6F7236E-2C78-4F6E-BFD9-C9D1BA0A42F4}" sibTransId="{659CD214-0BC4-4568-BA8F-C393FA5A3BC2}"/>
    <dgm:cxn modelId="{C0267954-EA55-CD42-821D-A4087B7C2AB4}" type="presOf" srcId="{551D9552-3E7E-4A18-B4CC-78C268C38204}" destId="{993327C0-953F-034D-B864-B6DA0CB41585}" srcOrd="0" destOrd="0" presId="urn:microsoft.com/office/officeart/2005/8/layout/list1"/>
    <dgm:cxn modelId="{284A535C-435A-4571-AA76-F1C969095287}" srcId="{ACEAD231-15E6-46EA-B0B4-454D9958721F}" destId="{551D9552-3E7E-4A18-B4CC-78C268C38204}" srcOrd="2" destOrd="0" parTransId="{C4ACD35E-EC94-4F20-A571-4751E407BBC1}" sibTransId="{A4D28965-2BA2-4129-B940-8844164FA7F6}"/>
    <dgm:cxn modelId="{E8BDCB61-CFD2-2049-9144-BDD1FD14F41C}" type="presOf" srcId="{9DD5B55C-E981-4EBA-A251-25DD192129BB}" destId="{2F13B91A-A602-BC41-8406-900279445D69}" srcOrd="0" destOrd="0" presId="urn:microsoft.com/office/officeart/2005/8/layout/list1"/>
    <dgm:cxn modelId="{F0432C65-7284-B441-A382-BB238CB7C6A0}" type="presOf" srcId="{4DE233AB-1D99-40FA-A1C9-FCDCD2B5DBBC}" destId="{09E80C8F-24AD-174D-AA7D-5BB0FCE08272}" srcOrd="1" destOrd="0" presId="urn:microsoft.com/office/officeart/2005/8/layout/list1"/>
    <dgm:cxn modelId="{A5FA6572-9CCD-4391-AC64-40453D96FB93}" srcId="{ACEAD231-15E6-46EA-B0B4-454D9958721F}" destId="{9DD5B55C-E981-4EBA-A251-25DD192129BB}" srcOrd="1" destOrd="0" parTransId="{F7161D2C-A6B8-48C3-B218-C8F30DBD01F5}" sibTransId="{AFC9832E-1F29-4D60-81DC-650D5A724E27}"/>
    <dgm:cxn modelId="{56843174-13E3-8B4D-A322-D26DE71D94F6}" type="presOf" srcId="{9DD5B55C-E981-4EBA-A251-25DD192129BB}" destId="{DA401A9C-49ED-4446-80CF-1A519D72CDC7}" srcOrd="1" destOrd="0" presId="urn:microsoft.com/office/officeart/2005/8/layout/list1"/>
    <dgm:cxn modelId="{6E00FC76-C581-4F46-8219-CC4BC2A9F08C}" type="presOf" srcId="{E8B04F5D-5D19-DD48-8CA1-AC632FA3423D}" destId="{A9DA9FBD-4837-B14F-B0A2-EF01DFF46006}" srcOrd="0" destOrd="0" presId="urn:microsoft.com/office/officeart/2005/8/layout/list1"/>
    <dgm:cxn modelId="{17AA5988-C2BF-6042-B6FC-BA20C3AC615C}" type="presOf" srcId="{ACEAD231-15E6-46EA-B0B4-454D9958721F}" destId="{EF80F565-3902-A04C-A25D-BADBE114BAA3}" srcOrd="0" destOrd="0" presId="urn:microsoft.com/office/officeart/2005/8/layout/list1"/>
    <dgm:cxn modelId="{D93334DE-9184-CC42-9E3C-6808405FE05D}" srcId="{ACEAD231-15E6-46EA-B0B4-454D9958721F}" destId="{E8B04F5D-5D19-DD48-8CA1-AC632FA3423D}" srcOrd="3" destOrd="0" parTransId="{419B0C02-FEFD-2C4F-A672-6B67EF8B5119}" sibTransId="{B47F7B9D-BACA-3245-A7B1-702E1F905672}"/>
    <dgm:cxn modelId="{42D20EF9-CCEA-A642-BEE1-3938395CB284}" type="presOf" srcId="{551D9552-3E7E-4A18-B4CC-78C268C38204}" destId="{5E29391A-C32B-DF4C-90B8-35B96EAAC840}" srcOrd="1" destOrd="0" presId="urn:microsoft.com/office/officeart/2005/8/layout/list1"/>
    <dgm:cxn modelId="{440AE9A7-D4E7-8541-8705-39F779D44DB7}" type="presParOf" srcId="{EF80F565-3902-A04C-A25D-BADBE114BAA3}" destId="{7925F192-AC76-1444-A441-E121650BD2CD}" srcOrd="0" destOrd="0" presId="urn:microsoft.com/office/officeart/2005/8/layout/list1"/>
    <dgm:cxn modelId="{75CDA726-6292-2D42-BA80-FDD6AA4034F2}" type="presParOf" srcId="{7925F192-AC76-1444-A441-E121650BD2CD}" destId="{2336025C-A8F7-8043-B7F4-57E160FB4784}" srcOrd="0" destOrd="0" presId="urn:microsoft.com/office/officeart/2005/8/layout/list1"/>
    <dgm:cxn modelId="{6A4AA7CC-2DF9-0C45-A2BE-883B05AD1C1A}" type="presParOf" srcId="{7925F192-AC76-1444-A441-E121650BD2CD}" destId="{09E80C8F-24AD-174D-AA7D-5BB0FCE08272}" srcOrd="1" destOrd="0" presId="urn:microsoft.com/office/officeart/2005/8/layout/list1"/>
    <dgm:cxn modelId="{8C07602E-8E6F-2D49-8FE1-C4C24B9F8686}" type="presParOf" srcId="{EF80F565-3902-A04C-A25D-BADBE114BAA3}" destId="{A12AC817-6369-DB4F-8AB7-92C45972A073}" srcOrd="1" destOrd="0" presId="urn:microsoft.com/office/officeart/2005/8/layout/list1"/>
    <dgm:cxn modelId="{765803A7-1CFA-7A41-A2B6-572AC30E191A}" type="presParOf" srcId="{EF80F565-3902-A04C-A25D-BADBE114BAA3}" destId="{C910A646-F0D2-D94A-BA3B-037E3EDF052D}" srcOrd="2" destOrd="0" presId="urn:microsoft.com/office/officeart/2005/8/layout/list1"/>
    <dgm:cxn modelId="{1E67BCAF-002E-DF40-AC82-FE101EBB74F5}" type="presParOf" srcId="{EF80F565-3902-A04C-A25D-BADBE114BAA3}" destId="{1B9EAA25-B925-9D4E-973A-EC68275C606B}" srcOrd="3" destOrd="0" presId="urn:microsoft.com/office/officeart/2005/8/layout/list1"/>
    <dgm:cxn modelId="{1667C9C8-7E2D-1244-B6A0-CC73DD9E9823}" type="presParOf" srcId="{EF80F565-3902-A04C-A25D-BADBE114BAA3}" destId="{55FDEEC7-47BE-9C44-937E-2BF7DBF48EF5}" srcOrd="4" destOrd="0" presId="urn:microsoft.com/office/officeart/2005/8/layout/list1"/>
    <dgm:cxn modelId="{93447076-F656-A641-B211-74D66C228770}" type="presParOf" srcId="{55FDEEC7-47BE-9C44-937E-2BF7DBF48EF5}" destId="{2F13B91A-A602-BC41-8406-900279445D69}" srcOrd="0" destOrd="0" presId="urn:microsoft.com/office/officeart/2005/8/layout/list1"/>
    <dgm:cxn modelId="{839162DF-44A2-2644-8C49-906E81768678}" type="presParOf" srcId="{55FDEEC7-47BE-9C44-937E-2BF7DBF48EF5}" destId="{DA401A9C-49ED-4446-80CF-1A519D72CDC7}" srcOrd="1" destOrd="0" presId="urn:microsoft.com/office/officeart/2005/8/layout/list1"/>
    <dgm:cxn modelId="{684870E9-1EDB-4E4C-973A-46CBC4D90881}" type="presParOf" srcId="{EF80F565-3902-A04C-A25D-BADBE114BAA3}" destId="{D54EE582-F2E0-2D45-877C-28E9007C1BC4}" srcOrd="5" destOrd="0" presId="urn:microsoft.com/office/officeart/2005/8/layout/list1"/>
    <dgm:cxn modelId="{5E6E425C-20C3-F54A-A1B3-79489EB96822}" type="presParOf" srcId="{EF80F565-3902-A04C-A25D-BADBE114BAA3}" destId="{BFF547F7-77D1-294F-A65E-2DB2029387C5}" srcOrd="6" destOrd="0" presId="urn:microsoft.com/office/officeart/2005/8/layout/list1"/>
    <dgm:cxn modelId="{E291C0BE-80DE-564A-8A49-BAF5D53BDF66}" type="presParOf" srcId="{EF80F565-3902-A04C-A25D-BADBE114BAA3}" destId="{D36BD29B-7FC0-824F-A91D-FF73925E05D8}" srcOrd="7" destOrd="0" presId="urn:microsoft.com/office/officeart/2005/8/layout/list1"/>
    <dgm:cxn modelId="{AD7467E9-11B9-C241-95DC-1AFBB3B8E4BB}" type="presParOf" srcId="{EF80F565-3902-A04C-A25D-BADBE114BAA3}" destId="{3CD920E7-8620-6844-9189-6761B38CF567}" srcOrd="8" destOrd="0" presId="urn:microsoft.com/office/officeart/2005/8/layout/list1"/>
    <dgm:cxn modelId="{78DE5C2C-5C77-0F40-8C81-778909E57E8F}" type="presParOf" srcId="{3CD920E7-8620-6844-9189-6761B38CF567}" destId="{993327C0-953F-034D-B864-B6DA0CB41585}" srcOrd="0" destOrd="0" presId="urn:microsoft.com/office/officeart/2005/8/layout/list1"/>
    <dgm:cxn modelId="{A67F073F-381B-1344-AA01-641919B3E8BC}" type="presParOf" srcId="{3CD920E7-8620-6844-9189-6761B38CF567}" destId="{5E29391A-C32B-DF4C-90B8-35B96EAAC840}" srcOrd="1" destOrd="0" presId="urn:microsoft.com/office/officeart/2005/8/layout/list1"/>
    <dgm:cxn modelId="{475D155E-3C2D-B24C-914F-F483427F9154}" type="presParOf" srcId="{EF80F565-3902-A04C-A25D-BADBE114BAA3}" destId="{FE1D80C5-136D-1242-9843-E2A9BB33C457}" srcOrd="9" destOrd="0" presId="urn:microsoft.com/office/officeart/2005/8/layout/list1"/>
    <dgm:cxn modelId="{177E0E18-0DFF-1542-9B9B-D2B3FA5E5A23}" type="presParOf" srcId="{EF80F565-3902-A04C-A25D-BADBE114BAA3}" destId="{1F11BD85-BF2E-F245-A45B-486762FF5DE1}" srcOrd="10" destOrd="0" presId="urn:microsoft.com/office/officeart/2005/8/layout/list1"/>
    <dgm:cxn modelId="{4511EECB-D40A-BF43-BDBB-37FBC9FD8756}" type="presParOf" srcId="{EF80F565-3902-A04C-A25D-BADBE114BAA3}" destId="{D0A9CA3D-1145-1843-B52D-93A3079F0CFB}" srcOrd="11" destOrd="0" presId="urn:microsoft.com/office/officeart/2005/8/layout/list1"/>
    <dgm:cxn modelId="{B5F8A85F-B4B8-7E4C-AB66-4420EC84C10D}" type="presParOf" srcId="{EF80F565-3902-A04C-A25D-BADBE114BAA3}" destId="{6007D871-6F50-4449-A9DC-CCB8D0E4F821}" srcOrd="12" destOrd="0" presId="urn:microsoft.com/office/officeart/2005/8/layout/list1"/>
    <dgm:cxn modelId="{73ED5E58-E9A6-1043-B6E1-E3F98DA11656}" type="presParOf" srcId="{6007D871-6F50-4449-A9DC-CCB8D0E4F821}" destId="{A9DA9FBD-4837-B14F-B0A2-EF01DFF46006}" srcOrd="0" destOrd="0" presId="urn:microsoft.com/office/officeart/2005/8/layout/list1"/>
    <dgm:cxn modelId="{6B0ED832-345F-454E-9EAC-2BBDFEAEC597}" type="presParOf" srcId="{6007D871-6F50-4449-A9DC-CCB8D0E4F821}" destId="{137E727D-7DCB-6E4A-B2A7-CE08D7500C8C}" srcOrd="1" destOrd="0" presId="urn:microsoft.com/office/officeart/2005/8/layout/list1"/>
    <dgm:cxn modelId="{D4CE6933-F97A-9C42-AD95-5D1511C1633C}" type="presParOf" srcId="{EF80F565-3902-A04C-A25D-BADBE114BAA3}" destId="{E56FAAD0-FE3A-AC40-82BD-04032B4B8F3F}" srcOrd="13" destOrd="0" presId="urn:microsoft.com/office/officeart/2005/8/layout/list1"/>
    <dgm:cxn modelId="{2F72EDE9-4A5B-E14B-8526-2CE21191C559}" type="presParOf" srcId="{EF80F565-3902-A04C-A25D-BADBE114BAA3}" destId="{6A3ACBD2-CB19-7F44-9F62-8183F25DEC6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EAD231-15E6-46EA-B0B4-454D9958721F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E233AB-1D99-40FA-A1C9-FCDCD2B5DBBC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GB" dirty="0"/>
            <a:t>Introduction</a:t>
          </a:r>
          <a:endParaRPr lang="en-US" dirty="0"/>
        </a:p>
      </dgm:t>
    </dgm:pt>
    <dgm:pt modelId="{D6F7236E-2C78-4F6E-BFD9-C9D1BA0A42F4}" type="parTrans" cxnId="{A8BC6153-EEB2-445B-85DE-4143549592FD}">
      <dgm:prSet/>
      <dgm:spPr/>
      <dgm:t>
        <a:bodyPr/>
        <a:lstStyle/>
        <a:p>
          <a:endParaRPr lang="en-US"/>
        </a:p>
      </dgm:t>
    </dgm:pt>
    <dgm:pt modelId="{659CD214-0BC4-4568-BA8F-C393FA5A3BC2}" type="sibTrans" cxnId="{A8BC6153-EEB2-445B-85DE-4143549592FD}">
      <dgm:prSet/>
      <dgm:spPr/>
      <dgm:t>
        <a:bodyPr/>
        <a:lstStyle/>
        <a:p>
          <a:endParaRPr lang="en-US"/>
        </a:p>
      </dgm:t>
    </dgm:pt>
    <dgm:pt modelId="{9DD5B55C-E981-4EBA-A251-25DD192129BB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GB" dirty="0"/>
            <a:t>Demonstration Based</a:t>
          </a:r>
          <a:endParaRPr lang="en-US" dirty="0"/>
        </a:p>
      </dgm:t>
    </dgm:pt>
    <dgm:pt modelId="{F7161D2C-A6B8-48C3-B218-C8F30DBD01F5}" type="parTrans" cxnId="{A5FA6572-9CCD-4391-AC64-40453D96FB93}">
      <dgm:prSet/>
      <dgm:spPr/>
      <dgm:t>
        <a:bodyPr/>
        <a:lstStyle/>
        <a:p>
          <a:endParaRPr lang="en-US"/>
        </a:p>
      </dgm:t>
    </dgm:pt>
    <dgm:pt modelId="{AFC9832E-1F29-4D60-81DC-650D5A724E27}" type="sibTrans" cxnId="{A5FA6572-9CCD-4391-AC64-40453D96FB93}">
      <dgm:prSet/>
      <dgm:spPr/>
      <dgm:t>
        <a:bodyPr/>
        <a:lstStyle/>
        <a:p>
          <a:endParaRPr lang="en-US"/>
        </a:p>
      </dgm:t>
    </dgm:pt>
    <dgm:pt modelId="{551D9552-3E7E-4A18-B4CC-78C268C38204}">
      <dgm:prSet/>
      <dgm:spPr/>
      <dgm:t>
        <a:bodyPr/>
        <a:lstStyle/>
        <a:p>
          <a:r>
            <a:rPr lang="en-GB" dirty="0"/>
            <a:t>Correspondence Based</a:t>
          </a:r>
          <a:endParaRPr lang="en-US" dirty="0"/>
        </a:p>
      </dgm:t>
    </dgm:pt>
    <dgm:pt modelId="{C4ACD35E-EC94-4F20-A571-4751E407BBC1}" type="parTrans" cxnId="{284A535C-435A-4571-AA76-F1C969095287}">
      <dgm:prSet/>
      <dgm:spPr/>
      <dgm:t>
        <a:bodyPr/>
        <a:lstStyle/>
        <a:p>
          <a:endParaRPr lang="en-US"/>
        </a:p>
      </dgm:t>
    </dgm:pt>
    <dgm:pt modelId="{A4D28965-2BA2-4129-B940-8844164FA7F6}" type="sibTrans" cxnId="{284A535C-435A-4571-AA76-F1C969095287}">
      <dgm:prSet/>
      <dgm:spPr/>
      <dgm:t>
        <a:bodyPr/>
        <a:lstStyle/>
        <a:p>
          <a:endParaRPr lang="en-US"/>
        </a:p>
      </dgm:t>
    </dgm:pt>
    <dgm:pt modelId="{8B6AE199-5DCD-1D4D-B912-26BF6A8AC6E4}">
      <dgm:prSet/>
      <dgm:spPr/>
      <dgm:t>
        <a:bodyPr/>
        <a:lstStyle/>
        <a:p>
          <a:r>
            <a:rPr lang="en-GB"/>
            <a:t>Conclusion</a:t>
          </a:r>
        </a:p>
      </dgm:t>
    </dgm:pt>
    <dgm:pt modelId="{59115A98-927A-3846-B203-9CDB78A90239}" type="parTrans" cxnId="{DC796B7C-5247-5347-B40B-4E6ACDA5E427}">
      <dgm:prSet/>
      <dgm:spPr/>
      <dgm:t>
        <a:bodyPr/>
        <a:lstStyle/>
        <a:p>
          <a:endParaRPr lang="en-GB"/>
        </a:p>
      </dgm:t>
    </dgm:pt>
    <dgm:pt modelId="{9B4C32E1-7278-A944-AAD1-DD7163510675}" type="sibTrans" cxnId="{DC796B7C-5247-5347-B40B-4E6ACDA5E427}">
      <dgm:prSet/>
      <dgm:spPr/>
      <dgm:t>
        <a:bodyPr/>
        <a:lstStyle/>
        <a:p>
          <a:endParaRPr lang="en-GB"/>
        </a:p>
      </dgm:t>
    </dgm:pt>
    <dgm:pt modelId="{EF80F565-3902-A04C-A25D-BADBE114BAA3}" type="pres">
      <dgm:prSet presAssocID="{ACEAD231-15E6-46EA-B0B4-454D9958721F}" presName="linear" presStyleCnt="0">
        <dgm:presLayoutVars>
          <dgm:dir/>
          <dgm:animLvl val="lvl"/>
          <dgm:resizeHandles val="exact"/>
        </dgm:presLayoutVars>
      </dgm:prSet>
      <dgm:spPr/>
    </dgm:pt>
    <dgm:pt modelId="{7925F192-AC76-1444-A441-E121650BD2CD}" type="pres">
      <dgm:prSet presAssocID="{4DE233AB-1D99-40FA-A1C9-FCDCD2B5DBBC}" presName="parentLin" presStyleCnt="0"/>
      <dgm:spPr/>
    </dgm:pt>
    <dgm:pt modelId="{2336025C-A8F7-8043-B7F4-57E160FB4784}" type="pres">
      <dgm:prSet presAssocID="{4DE233AB-1D99-40FA-A1C9-FCDCD2B5DBBC}" presName="parentLeftMargin" presStyleLbl="node1" presStyleIdx="0" presStyleCnt="4"/>
      <dgm:spPr/>
    </dgm:pt>
    <dgm:pt modelId="{09E80C8F-24AD-174D-AA7D-5BB0FCE08272}" type="pres">
      <dgm:prSet presAssocID="{4DE233AB-1D99-40FA-A1C9-FCDCD2B5DBB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12AC817-6369-DB4F-8AB7-92C45972A073}" type="pres">
      <dgm:prSet presAssocID="{4DE233AB-1D99-40FA-A1C9-FCDCD2B5DBBC}" presName="negativeSpace" presStyleCnt="0"/>
      <dgm:spPr/>
    </dgm:pt>
    <dgm:pt modelId="{C910A646-F0D2-D94A-BA3B-037E3EDF052D}" type="pres">
      <dgm:prSet presAssocID="{4DE233AB-1D99-40FA-A1C9-FCDCD2B5DBBC}" presName="childText" presStyleLbl="conFgAcc1" presStyleIdx="0" presStyleCnt="4">
        <dgm:presLayoutVars>
          <dgm:bulletEnabled val="1"/>
        </dgm:presLayoutVars>
      </dgm:prSet>
      <dgm:spPr/>
    </dgm:pt>
    <dgm:pt modelId="{1B9EAA25-B925-9D4E-973A-EC68275C606B}" type="pres">
      <dgm:prSet presAssocID="{659CD214-0BC4-4568-BA8F-C393FA5A3BC2}" presName="spaceBetweenRectangles" presStyleCnt="0"/>
      <dgm:spPr/>
    </dgm:pt>
    <dgm:pt modelId="{55FDEEC7-47BE-9C44-937E-2BF7DBF48EF5}" type="pres">
      <dgm:prSet presAssocID="{9DD5B55C-E981-4EBA-A251-25DD192129BB}" presName="parentLin" presStyleCnt="0"/>
      <dgm:spPr/>
    </dgm:pt>
    <dgm:pt modelId="{2F13B91A-A602-BC41-8406-900279445D69}" type="pres">
      <dgm:prSet presAssocID="{9DD5B55C-E981-4EBA-A251-25DD192129BB}" presName="parentLeftMargin" presStyleLbl="node1" presStyleIdx="0" presStyleCnt="4"/>
      <dgm:spPr/>
    </dgm:pt>
    <dgm:pt modelId="{DA401A9C-49ED-4446-80CF-1A519D72CDC7}" type="pres">
      <dgm:prSet presAssocID="{9DD5B55C-E981-4EBA-A251-25DD192129B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54EE582-F2E0-2D45-877C-28E9007C1BC4}" type="pres">
      <dgm:prSet presAssocID="{9DD5B55C-E981-4EBA-A251-25DD192129BB}" presName="negativeSpace" presStyleCnt="0"/>
      <dgm:spPr/>
    </dgm:pt>
    <dgm:pt modelId="{BFF547F7-77D1-294F-A65E-2DB2029387C5}" type="pres">
      <dgm:prSet presAssocID="{9DD5B55C-E981-4EBA-A251-25DD192129BB}" presName="childText" presStyleLbl="conFgAcc1" presStyleIdx="1" presStyleCnt="4">
        <dgm:presLayoutVars>
          <dgm:bulletEnabled val="1"/>
        </dgm:presLayoutVars>
      </dgm:prSet>
      <dgm:spPr/>
    </dgm:pt>
    <dgm:pt modelId="{D36BD29B-7FC0-824F-A91D-FF73925E05D8}" type="pres">
      <dgm:prSet presAssocID="{AFC9832E-1F29-4D60-81DC-650D5A724E27}" presName="spaceBetweenRectangles" presStyleCnt="0"/>
      <dgm:spPr/>
    </dgm:pt>
    <dgm:pt modelId="{3CD920E7-8620-6844-9189-6761B38CF567}" type="pres">
      <dgm:prSet presAssocID="{551D9552-3E7E-4A18-B4CC-78C268C38204}" presName="parentLin" presStyleCnt="0"/>
      <dgm:spPr/>
    </dgm:pt>
    <dgm:pt modelId="{993327C0-953F-034D-B864-B6DA0CB41585}" type="pres">
      <dgm:prSet presAssocID="{551D9552-3E7E-4A18-B4CC-78C268C38204}" presName="parentLeftMargin" presStyleLbl="node1" presStyleIdx="1" presStyleCnt="4"/>
      <dgm:spPr/>
    </dgm:pt>
    <dgm:pt modelId="{5E29391A-C32B-DF4C-90B8-35B96EAAC840}" type="pres">
      <dgm:prSet presAssocID="{551D9552-3E7E-4A18-B4CC-78C268C3820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E1D80C5-136D-1242-9843-E2A9BB33C457}" type="pres">
      <dgm:prSet presAssocID="{551D9552-3E7E-4A18-B4CC-78C268C38204}" presName="negativeSpace" presStyleCnt="0"/>
      <dgm:spPr/>
    </dgm:pt>
    <dgm:pt modelId="{1F11BD85-BF2E-F245-A45B-486762FF5DE1}" type="pres">
      <dgm:prSet presAssocID="{551D9552-3E7E-4A18-B4CC-78C268C38204}" presName="childText" presStyleLbl="conFgAcc1" presStyleIdx="2" presStyleCnt="4">
        <dgm:presLayoutVars>
          <dgm:bulletEnabled val="1"/>
        </dgm:presLayoutVars>
      </dgm:prSet>
      <dgm:spPr/>
    </dgm:pt>
    <dgm:pt modelId="{6B75DC86-221D-1242-AF0D-95108C157BF1}" type="pres">
      <dgm:prSet presAssocID="{A4D28965-2BA2-4129-B940-8844164FA7F6}" presName="spaceBetweenRectangles" presStyleCnt="0"/>
      <dgm:spPr/>
    </dgm:pt>
    <dgm:pt modelId="{100A72D0-EEF1-1C46-80EC-90C1A538A4FC}" type="pres">
      <dgm:prSet presAssocID="{8B6AE199-5DCD-1D4D-B912-26BF6A8AC6E4}" presName="parentLin" presStyleCnt="0"/>
      <dgm:spPr/>
    </dgm:pt>
    <dgm:pt modelId="{78C6F099-F9D6-A245-8D13-65A30FF78962}" type="pres">
      <dgm:prSet presAssocID="{8B6AE199-5DCD-1D4D-B912-26BF6A8AC6E4}" presName="parentLeftMargin" presStyleLbl="node1" presStyleIdx="2" presStyleCnt="4"/>
      <dgm:spPr/>
    </dgm:pt>
    <dgm:pt modelId="{AAC7F424-D0D1-7E4D-AD14-835E8300CAAB}" type="pres">
      <dgm:prSet presAssocID="{8B6AE199-5DCD-1D4D-B912-26BF6A8AC6E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2AFF584B-3D57-274C-B8BC-208DD9E48A61}" type="pres">
      <dgm:prSet presAssocID="{8B6AE199-5DCD-1D4D-B912-26BF6A8AC6E4}" presName="negativeSpace" presStyleCnt="0"/>
      <dgm:spPr/>
    </dgm:pt>
    <dgm:pt modelId="{24C407C6-F918-C342-A181-45EA75A5C104}" type="pres">
      <dgm:prSet presAssocID="{8B6AE199-5DCD-1D4D-B912-26BF6A8AC6E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EE8CA3C-D6B8-734F-86D7-68290F87B97C}" type="presOf" srcId="{4DE233AB-1D99-40FA-A1C9-FCDCD2B5DBBC}" destId="{2336025C-A8F7-8043-B7F4-57E160FB4784}" srcOrd="0" destOrd="0" presId="urn:microsoft.com/office/officeart/2005/8/layout/list1"/>
    <dgm:cxn modelId="{A8BC6153-EEB2-445B-85DE-4143549592FD}" srcId="{ACEAD231-15E6-46EA-B0B4-454D9958721F}" destId="{4DE233AB-1D99-40FA-A1C9-FCDCD2B5DBBC}" srcOrd="0" destOrd="0" parTransId="{D6F7236E-2C78-4F6E-BFD9-C9D1BA0A42F4}" sibTransId="{659CD214-0BC4-4568-BA8F-C393FA5A3BC2}"/>
    <dgm:cxn modelId="{C0267954-EA55-CD42-821D-A4087B7C2AB4}" type="presOf" srcId="{551D9552-3E7E-4A18-B4CC-78C268C38204}" destId="{993327C0-953F-034D-B864-B6DA0CB41585}" srcOrd="0" destOrd="0" presId="urn:microsoft.com/office/officeart/2005/8/layout/list1"/>
    <dgm:cxn modelId="{284A535C-435A-4571-AA76-F1C969095287}" srcId="{ACEAD231-15E6-46EA-B0B4-454D9958721F}" destId="{551D9552-3E7E-4A18-B4CC-78C268C38204}" srcOrd="2" destOrd="0" parTransId="{C4ACD35E-EC94-4F20-A571-4751E407BBC1}" sibTransId="{A4D28965-2BA2-4129-B940-8844164FA7F6}"/>
    <dgm:cxn modelId="{E8BDCB61-CFD2-2049-9144-BDD1FD14F41C}" type="presOf" srcId="{9DD5B55C-E981-4EBA-A251-25DD192129BB}" destId="{2F13B91A-A602-BC41-8406-900279445D69}" srcOrd="0" destOrd="0" presId="urn:microsoft.com/office/officeart/2005/8/layout/list1"/>
    <dgm:cxn modelId="{F0432C65-7284-B441-A382-BB238CB7C6A0}" type="presOf" srcId="{4DE233AB-1D99-40FA-A1C9-FCDCD2B5DBBC}" destId="{09E80C8F-24AD-174D-AA7D-5BB0FCE08272}" srcOrd="1" destOrd="0" presId="urn:microsoft.com/office/officeart/2005/8/layout/list1"/>
    <dgm:cxn modelId="{6DBED26C-C393-4E43-822E-F28FB1B02582}" type="presOf" srcId="{8B6AE199-5DCD-1D4D-B912-26BF6A8AC6E4}" destId="{78C6F099-F9D6-A245-8D13-65A30FF78962}" srcOrd="0" destOrd="0" presId="urn:microsoft.com/office/officeart/2005/8/layout/list1"/>
    <dgm:cxn modelId="{A5FA6572-9CCD-4391-AC64-40453D96FB93}" srcId="{ACEAD231-15E6-46EA-B0B4-454D9958721F}" destId="{9DD5B55C-E981-4EBA-A251-25DD192129BB}" srcOrd="1" destOrd="0" parTransId="{F7161D2C-A6B8-48C3-B218-C8F30DBD01F5}" sibTransId="{AFC9832E-1F29-4D60-81DC-650D5A724E27}"/>
    <dgm:cxn modelId="{56843174-13E3-8B4D-A322-D26DE71D94F6}" type="presOf" srcId="{9DD5B55C-E981-4EBA-A251-25DD192129BB}" destId="{DA401A9C-49ED-4446-80CF-1A519D72CDC7}" srcOrd="1" destOrd="0" presId="urn:microsoft.com/office/officeart/2005/8/layout/list1"/>
    <dgm:cxn modelId="{DC796B7C-5247-5347-B40B-4E6ACDA5E427}" srcId="{ACEAD231-15E6-46EA-B0B4-454D9958721F}" destId="{8B6AE199-5DCD-1D4D-B912-26BF6A8AC6E4}" srcOrd="3" destOrd="0" parTransId="{59115A98-927A-3846-B203-9CDB78A90239}" sibTransId="{9B4C32E1-7278-A944-AAD1-DD7163510675}"/>
    <dgm:cxn modelId="{37A1E887-4B05-A846-BBA2-2FEBAF10D681}" type="presOf" srcId="{8B6AE199-5DCD-1D4D-B912-26BF6A8AC6E4}" destId="{AAC7F424-D0D1-7E4D-AD14-835E8300CAAB}" srcOrd="1" destOrd="0" presId="urn:microsoft.com/office/officeart/2005/8/layout/list1"/>
    <dgm:cxn modelId="{17AA5988-C2BF-6042-B6FC-BA20C3AC615C}" type="presOf" srcId="{ACEAD231-15E6-46EA-B0B4-454D9958721F}" destId="{EF80F565-3902-A04C-A25D-BADBE114BAA3}" srcOrd="0" destOrd="0" presId="urn:microsoft.com/office/officeart/2005/8/layout/list1"/>
    <dgm:cxn modelId="{42D20EF9-CCEA-A642-BEE1-3938395CB284}" type="presOf" srcId="{551D9552-3E7E-4A18-B4CC-78C268C38204}" destId="{5E29391A-C32B-DF4C-90B8-35B96EAAC840}" srcOrd="1" destOrd="0" presId="urn:microsoft.com/office/officeart/2005/8/layout/list1"/>
    <dgm:cxn modelId="{440AE9A7-D4E7-8541-8705-39F779D44DB7}" type="presParOf" srcId="{EF80F565-3902-A04C-A25D-BADBE114BAA3}" destId="{7925F192-AC76-1444-A441-E121650BD2CD}" srcOrd="0" destOrd="0" presId="urn:microsoft.com/office/officeart/2005/8/layout/list1"/>
    <dgm:cxn modelId="{75CDA726-6292-2D42-BA80-FDD6AA4034F2}" type="presParOf" srcId="{7925F192-AC76-1444-A441-E121650BD2CD}" destId="{2336025C-A8F7-8043-B7F4-57E160FB4784}" srcOrd="0" destOrd="0" presId="urn:microsoft.com/office/officeart/2005/8/layout/list1"/>
    <dgm:cxn modelId="{6A4AA7CC-2DF9-0C45-A2BE-883B05AD1C1A}" type="presParOf" srcId="{7925F192-AC76-1444-A441-E121650BD2CD}" destId="{09E80C8F-24AD-174D-AA7D-5BB0FCE08272}" srcOrd="1" destOrd="0" presId="urn:microsoft.com/office/officeart/2005/8/layout/list1"/>
    <dgm:cxn modelId="{8C07602E-8E6F-2D49-8FE1-C4C24B9F8686}" type="presParOf" srcId="{EF80F565-3902-A04C-A25D-BADBE114BAA3}" destId="{A12AC817-6369-DB4F-8AB7-92C45972A073}" srcOrd="1" destOrd="0" presId="urn:microsoft.com/office/officeart/2005/8/layout/list1"/>
    <dgm:cxn modelId="{765803A7-1CFA-7A41-A2B6-572AC30E191A}" type="presParOf" srcId="{EF80F565-3902-A04C-A25D-BADBE114BAA3}" destId="{C910A646-F0D2-D94A-BA3B-037E3EDF052D}" srcOrd="2" destOrd="0" presId="urn:microsoft.com/office/officeart/2005/8/layout/list1"/>
    <dgm:cxn modelId="{1E67BCAF-002E-DF40-AC82-FE101EBB74F5}" type="presParOf" srcId="{EF80F565-3902-A04C-A25D-BADBE114BAA3}" destId="{1B9EAA25-B925-9D4E-973A-EC68275C606B}" srcOrd="3" destOrd="0" presId="urn:microsoft.com/office/officeart/2005/8/layout/list1"/>
    <dgm:cxn modelId="{1667C9C8-7E2D-1244-B6A0-CC73DD9E9823}" type="presParOf" srcId="{EF80F565-3902-A04C-A25D-BADBE114BAA3}" destId="{55FDEEC7-47BE-9C44-937E-2BF7DBF48EF5}" srcOrd="4" destOrd="0" presId="urn:microsoft.com/office/officeart/2005/8/layout/list1"/>
    <dgm:cxn modelId="{93447076-F656-A641-B211-74D66C228770}" type="presParOf" srcId="{55FDEEC7-47BE-9C44-937E-2BF7DBF48EF5}" destId="{2F13B91A-A602-BC41-8406-900279445D69}" srcOrd="0" destOrd="0" presId="urn:microsoft.com/office/officeart/2005/8/layout/list1"/>
    <dgm:cxn modelId="{839162DF-44A2-2644-8C49-906E81768678}" type="presParOf" srcId="{55FDEEC7-47BE-9C44-937E-2BF7DBF48EF5}" destId="{DA401A9C-49ED-4446-80CF-1A519D72CDC7}" srcOrd="1" destOrd="0" presId="urn:microsoft.com/office/officeart/2005/8/layout/list1"/>
    <dgm:cxn modelId="{684870E9-1EDB-4E4C-973A-46CBC4D90881}" type="presParOf" srcId="{EF80F565-3902-A04C-A25D-BADBE114BAA3}" destId="{D54EE582-F2E0-2D45-877C-28E9007C1BC4}" srcOrd="5" destOrd="0" presId="urn:microsoft.com/office/officeart/2005/8/layout/list1"/>
    <dgm:cxn modelId="{5E6E425C-20C3-F54A-A1B3-79489EB96822}" type="presParOf" srcId="{EF80F565-3902-A04C-A25D-BADBE114BAA3}" destId="{BFF547F7-77D1-294F-A65E-2DB2029387C5}" srcOrd="6" destOrd="0" presId="urn:microsoft.com/office/officeart/2005/8/layout/list1"/>
    <dgm:cxn modelId="{E291C0BE-80DE-564A-8A49-BAF5D53BDF66}" type="presParOf" srcId="{EF80F565-3902-A04C-A25D-BADBE114BAA3}" destId="{D36BD29B-7FC0-824F-A91D-FF73925E05D8}" srcOrd="7" destOrd="0" presId="urn:microsoft.com/office/officeart/2005/8/layout/list1"/>
    <dgm:cxn modelId="{AD7467E9-11B9-C241-95DC-1AFBB3B8E4BB}" type="presParOf" srcId="{EF80F565-3902-A04C-A25D-BADBE114BAA3}" destId="{3CD920E7-8620-6844-9189-6761B38CF567}" srcOrd="8" destOrd="0" presId="urn:microsoft.com/office/officeart/2005/8/layout/list1"/>
    <dgm:cxn modelId="{78DE5C2C-5C77-0F40-8C81-778909E57E8F}" type="presParOf" srcId="{3CD920E7-8620-6844-9189-6761B38CF567}" destId="{993327C0-953F-034D-B864-B6DA0CB41585}" srcOrd="0" destOrd="0" presId="urn:microsoft.com/office/officeart/2005/8/layout/list1"/>
    <dgm:cxn modelId="{A67F073F-381B-1344-AA01-641919B3E8BC}" type="presParOf" srcId="{3CD920E7-8620-6844-9189-6761B38CF567}" destId="{5E29391A-C32B-DF4C-90B8-35B96EAAC840}" srcOrd="1" destOrd="0" presId="urn:microsoft.com/office/officeart/2005/8/layout/list1"/>
    <dgm:cxn modelId="{475D155E-3C2D-B24C-914F-F483427F9154}" type="presParOf" srcId="{EF80F565-3902-A04C-A25D-BADBE114BAA3}" destId="{FE1D80C5-136D-1242-9843-E2A9BB33C457}" srcOrd="9" destOrd="0" presId="urn:microsoft.com/office/officeart/2005/8/layout/list1"/>
    <dgm:cxn modelId="{177E0E18-0DFF-1542-9B9B-D2B3FA5E5A23}" type="presParOf" srcId="{EF80F565-3902-A04C-A25D-BADBE114BAA3}" destId="{1F11BD85-BF2E-F245-A45B-486762FF5DE1}" srcOrd="10" destOrd="0" presId="urn:microsoft.com/office/officeart/2005/8/layout/list1"/>
    <dgm:cxn modelId="{FB3A3D00-2C21-C44B-9FFB-9A1D2377983A}" type="presParOf" srcId="{EF80F565-3902-A04C-A25D-BADBE114BAA3}" destId="{6B75DC86-221D-1242-AF0D-95108C157BF1}" srcOrd="11" destOrd="0" presId="urn:microsoft.com/office/officeart/2005/8/layout/list1"/>
    <dgm:cxn modelId="{6C967F66-BD11-5E44-B030-3CDF7BFF7387}" type="presParOf" srcId="{EF80F565-3902-A04C-A25D-BADBE114BAA3}" destId="{100A72D0-EEF1-1C46-80EC-90C1A538A4FC}" srcOrd="12" destOrd="0" presId="urn:microsoft.com/office/officeart/2005/8/layout/list1"/>
    <dgm:cxn modelId="{02C49AC0-AF8B-D24B-BCD6-750ED45AF567}" type="presParOf" srcId="{100A72D0-EEF1-1C46-80EC-90C1A538A4FC}" destId="{78C6F099-F9D6-A245-8D13-65A30FF78962}" srcOrd="0" destOrd="0" presId="urn:microsoft.com/office/officeart/2005/8/layout/list1"/>
    <dgm:cxn modelId="{9E825278-9DB4-C042-8E1A-D686A5C9F16B}" type="presParOf" srcId="{100A72D0-EEF1-1C46-80EC-90C1A538A4FC}" destId="{AAC7F424-D0D1-7E4D-AD14-835E8300CAAB}" srcOrd="1" destOrd="0" presId="urn:microsoft.com/office/officeart/2005/8/layout/list1"/>
    <dgm:cxn modelId="{2D8D5C8D-6503-1447-89A0-1208DF090CD1}" type="presParOf" srcId="{EF80F565-3902-A04C-A25D-BADBE114BAA3}" destId="{2AFF584B-3D57-274C-B8BC-208DD9E48A61}" srcOrd="13" destOrd="0" presId="urn:microsoft.com/office/officeart/2005/8/layout/list1"/>
    <dgm:cxn modelId="{CF3CE9FE-04D1-8C44-B8AD-C613ACC5F8A4}" type="presParOf" srcId="{EF80F565-3902-A04C-A25D-BADBE114BAA3}" destId="{24C407C6-F918-C342-A181-45EA75A5C10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EAD231-15E6-46EA-B0B4-454D9958721F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E233AB-1D99-40FA-A1C9-FCDCD2B5DBBC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GB" dirty="0"/>
            <a:t>Introduction</a:t>
          </a:r>
          <a:endParaRPr lang="en-US" dirty="0"/>
        </a:p>
      </dgm:t>
    </dgm:pt>
    <dgm:pt modelId="{D6F7236E-2C78-4F6E-BFD9-C9D1BA0A42F4}" type="parTrans" cxnId="{A8BC6153-EEB2-445B-85DE-4143549592FD}">
      <dgm:prSet/>
      <dgm:spPr/>
      <dgm:t>
        <a:bodyPr/>
        <a:lstStyle/>
        <a:p>
          <a:endParaRPr lang="en-US"/>
        </a:p>
      </dgm:t>
    </dgm:pt>
    <dgm:pt modelId="{659CD214-0BC4-4568-BA8F-C393FA5A3BC2}" type="sibTrans" cxnId="{A8BC6153-EEB2-445B-85DE-4143549592FD}">
      <dgm:prSet/>
      <dgm:spPr/>
      <dgm:t>
        <a:bodyPr/>
        <a:lstStyle/>
        <a:p>
          <a:endParaRPr lang="en-US"/>
        </a:p>
      </dgm:t>
    </dgm:pt>
    <dgm:pt modelId="{9DD5B55C-E981-4EBA-A251-25DD192129BB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GB" dirty="0"/>
            <a:t>Demonstration Based</a:t>
          </a:r>
          <a:endParaRPr lang="en-US" dirty="0"/>
        </a:p>
      </dgm:t>
    </dgm:pt>
    <dgm:pt modelId="{F7161D2C-A6B8-48C3-B218-C8F30DBD01F5}" type="parTrans" cxnId="{A5FA6572-9CCD-4391-AC64-40453D96FB93}">
      <dgm:prSet/>
      <dgm:spPr/>
      <dgm:t>
        <a:bodyPr/>
        <a:lstStyle/>
        <a:p>
          <a:endParaRPr lang="en-US"/>
        </a:p>
      </dgm:t>
    </dgm:pt>
    <dgm:pt modelId="{AFC9832E-1F29-4D60-81DC-650D5A724E27}" type="sibTrans" cxnId="{A5FA6572-9CCD-4391-AC64-40453D96FB93}">
      <dgm:prSet/>
      <dgm:spPr/>
      <dgm:t>
        <a:bodyPr/>
        <a:lstStyle/>
        <a:p>
          <a:endParaRPr lang="en-US"/>
        </a:p>
      </dgm:t>
    </dgm:pt>
    <dgm:pt modelId="{551D9552-3E7E-4A18-B4CC-78C268C38204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GB" dirty="0"/>
            <a:t>Correspondence Based</a:t>
          </a:r>
          <a:endParaRPr lang="en-US" dirty="0"/>
        </a:p>
      </dgm:t>
    </dgm:pt>
    <dgm:pt modelId="{C4ACD35E-EC94-4F20-A571-4751E407BBC1}" type="parTrans" cxnId="{284A535C-435A-4571-AA76-F1C969095287}">
      <dgm:prSet/>
      <dgm:spPr/>
      <dgm:t>
        <a:bodyPr/>
        <a:lstStyle/>
        <a:p>
          <a:endParaRPr lang="en-US"/>
        </a:p>
      </dgm:t>
    </dgm:pt>
    <dgm:pt modelId="{A4D28965-2BA2-4129-B940-8844164FA7F6}" type="sibTrans" cxnId="{284A535C-435A-4571-AA76-F1C969095287}">
      <dgm:prSet/>
      <dgm:spPr/>
      <dgm:t>
        <a:bodyPr/>
        <a:lstStyle/>
        <a:p>
          <a:endParaRPr lang="en-US"/>
        </a:p>
      </dgm:t>
    </dgm:pt>
    <dgm:pt modelId="{534A17BA-B600-974A-BE8E-3F6795010E9D}">
      <dgm:prSet/>
      <dgm:spPr/>
      <dgm:t>
        <a:bodyPr/>
        <a:lstStyle/>
        <a:p>
          <a:r>
            <a:rPr lang="en-GB" dirty="0"/>
            <a:t>Conclusion</a:t>
          </a:r>
        </a:p>
      </dgm:t>
    </dgm:pt>
    <dgm:pt modelId="{DF16FB81-55BF-A143-A8A4-6B1384978837}" type="parTrans" cxnId="{C223D79D-BF58-314C-9E56-14339FE3C6A2}">
      <dgm:prSet/>
      <dgm:spPr/>
    </dgm:pt>
    <dgm:pt modelId="{B960CCCD-38C5-0342-8472-E3F992E7BDB4}" type="sibTrans" cxnId="{C223D79D-BF58-314C-9E56-14339FE3C6A2}">
      <dgm:prSet/>
      <dgm:spPr/>
    </dgm:pt>
    <dgm:pt modelId="{EF80F565-3902-A04C-A25D-BADBE114BAA3}" type="pres">
      <dgm:prSet presAssocID="{ACEAD231-15E6-46EA-B0B4-454D9958721F}" presName="linear" presStyleCnt="0">
        <dgm:presLayoutVars>
          <dgm:dir/>
          <dgm:animLvl val="lvl"/>
          <dgm:resizeHandles val="exact"/>
        </dgm:presLayoutVars>
      </dgm:prSet>
      <dgm:spPr/>
    </dgm:pt>
    <dgm:pt modelId="{7925F192-AC76-1444-A441-E121650BD2CD}" type="pres">
      <dgm:prSet presAssocID="{4DE233AB-1D99-40FA-A1C9-FCDCD2B5DBBC}" presName="parentLin" presStyleCnt="0"/>
      <dgm:spPr/>
    </dgm:pt>
    <dgm:pt modelId="{2336025C-A8F7-8043-B7F4-57E160FB4784}" type="pres">
      <dgm:prSet presAssocID="{4DE233AB-1D99-40FA-A1C9-FCDCD2B5DBBC}" presName="parentLeftMargin" presStyleLbl="node1" presStyleIdx="0" presStyleCnt="4"/>
      <dgm:spPr/>
    </dgm:pt>
    <dgm:pt modelId="{09E80C8F-24AD-174D-AA7D-5BB0FCE08272}" type="pres">
      <dgm:prSet presAssocID="{4DE233AB-1D99-40FA-A1C9-FCDCD2B5DBB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12AC817-6369-DB4F-8AB7-92C45972A073}" type="pres">
      <dgm:prSet presAssocID="{4DE233AB-1D99-40FA-A1C9-FCDCD2B5DBBC}" presName="negativeSpace" presStyleCnt="0"/>
      <dgm:spPr/>
    </dgm:pt>
    <dgm:pt modelId="{C910A646-F0D2-D94A-BA3B-037E3EDF052D}" type="pres">
      <dgm:prSet presAssocID="{4DE233AB-1D99-40FA-A1C9-FCDCD2B5DBBC}" presName="childText" presStyleLbl="conFgAcc1" presStyleIdx="0" presStyleCnt="4">
        <dgm:presLayoutVars>
          <dgm:bulletEnabled val="1"/>
        </dgm:presLayoutVars>
      </dgm:prSet>
      <dgm:spPr/>
    </dgm:pt>
    <dgm:pt modelId="{1B9EAA25-B925-9D4E-973A-EC68275C606B}" type="pres">
      <dgm:prSet presAssocID="{659CD214-0BC4-4568-BA8F-C393FA5A3BC2}" presName="spaceBetweenRectangles" presStyleCnt="0"/>
      <dgm:spPr/>
    </dgm:pt>
    <dgm:pt modelId="{55FDEEC7-47BE-9C44-937E-2BF7DBF48EF5}" type="pres">
      <dgm:prSet presAssocID="{9DD5B55C-E981-4EBA-A251-25DD192129BB}" presName="parentLin" presStyleCnt="0"/>
      <dgm:spPr/>
    </dgm:pt>
    <dgm:pt modelId="{2F13B91A-A602-BC41-8406-900279445D69}" type="pres">
      <dgm:prSet presAssocID="{9DD5B55C-E981-4EBA-A251-25DD192129BB}" presName="parentLeftMargin" presStyleLbl="node1" presStyleIdx="0" presStyleCnt="4"/>
      <dgm:spPr/>
    </dgm:pt>
    <dgm:pt modelId="{DA401A9C-49ED-4446-80CF-1A519D72CDC7}" type="pres">
      <dgm:prSet presAssocID="{9DD5B55C-E981-4EBA-A251-25DD192129B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54EE582-F2E0-2D45-877C-28E9007C1BC4}" type="pres">
      <dgm:prSet presAssocID="{9DD5B55C-E981-4EBA-A251-25DD192129BB}" presName="negativeSpace" presStyleCnt="0"/>
      <dgm:spPr/>
    </dgm:pt>
    <dgm:pt modelId="{BFF547F7-77D1-294F-A65E-2DB2029387C5}" type="pres">
      <dgm:prSet presAssocID="{9DD5B55C-E981-4EBA-A251-25DD192129BB}" presName="childText" presStyleLbl="conFgAcc1" presStyleIdx="1" presStyleCnt="4">
        <dgm:presLayoutVars>
          <dgm:bulletEnabled val="1"/>
        </dgm:presLayoutVars>
      </dgm:prSet>
      <dgm:spPr/>
    </dgm:pt>
    <dgm:pt modelId="{D36BD29B-7FC0-824F-A91D-FF73925E05D8}" type="pres">
      <dgm:prSet presAssocID="{AFC9832E-1F29-4D60-81DC-650D5A724E27}" presName="spaceBetweenRectangles" presStyleCnt="0"/>
      <dgm:spPr/>
    </dgm:pt>
    <dgm:pt modelId="{3CD920E7-8620-6844-9189-6761B38CF567}" type="pres">
      <dgm:prSet presAssocID="{551D9552-3E7E-4A18-B4CC-78C268C38204}" presName="parentLin" presStyleCnt="0"/>
      <dgm:spPr/>
    </dgm:pt>
    <dgm:pt modelId="{993327C0-953F-034D-B864-B6DA0CB41585}" type="pres">
      <dgm:prSet presAssocID="{551D9552-3E7E-4A18-B4CC-78C268C38204}" presName="parentLeftMargin" presStyleLbl="node1" presStyleIdx="1" presStyleCnt="4"/>
      <dgm:spPr/>
    </dgm:pt>
    <dgm:pt modelId="{5E29391A-C32B-DF4C-90B8-35B96EAAC840}" type="pres">
      <dgm:prSet presAssocID="{551D9552-3E7E-4A18-B4CC-78C268C3820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E1D80C5-136D-1242-9843-E2A9BB33C457}" type="pres">
      <dgm:prSet presAssocID="{551D9552-3E7E-4A18-B4CC-78C268C38204}" presName="negativeSpace" presStyleCnt="0"/>
      <dgm:spPr/>
    </dgm:pt>
    <dgm:pt modelId="{1F11BD85-BF2E-F245-A45B-486762FF5DE1}" type="pres">
      <dgm:prSet presAssocID="{551D9552-3E7E-4A18-B4CC-78C268C38204}" presName="childText" presStyleLbl="conFgAcc1" presStyleIdx="2" presStyleCnt="4">
        <dgm:presLayoutVars>
          <dgm:bulletEnabled val="1"/>
        </dgm:presLayoutVars>
      </dgm:prSet>
      <dgm:spPr/>
    </dgm:pt>
    <dgm:pt modelId="{1B23E49A-CF88-104C-A236-24CDE6F54B6C}" type="pres">
      <dgm:prSet presAssocID="{A4D28965-2BA2-4129-B940-8844164FA7F6}" presName="spaceBetweenRectangles" presStyleCnt="0"/>
      <dgm:spPr/>
    </dgm:pt>
    <dgm:pt modelId="{DC38200D-85D3-3D42-B13E-BF2D5A87092F}" type="pres">
      <dgm:prSet presAssocID="{534A17BA-B600-974A-BE8E-3F6795010E9D}" presName="parentLin" presStyleCnt="0"/>
      <dgm:spPr/>
    </dgm:pt>
    <dgm:pt modelId="{E5A0D29C-7BFC-A241-8DE1-6B69B9057DE0}" type="pres">
      <dgm:prSet presAssocID="{534A17BA-B600-974A-BE8E-3F6795010E9D}" presName="parentLeftMargin" presStyleLbl="node1" presStyleIdx="2" presStyleCnt="4"/>
      <dgm:spPr/>
    </dgm:pt>
    <dgm:pt modelId="{AA42B0F6-0964-CC4A-8675-9E881C539C6D}" type="pres">
      <dgm:prSet presAssocID="{534A17BA-B600-974A-BE8E-3F6795010E9D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D364174-8E57-1F45-8C11-3FC4D48792EE}" type="pres">
      <dgm:prSet presAssocID="{534A17BA-B600-974A-BE8E-3F6795010E9D}" presName="negativeSpace" presStyleCnt="0"/>
      <dgm:spPr/>
    </dgm:pt>
    <dgm:pt modelId="{3BC7CF6D-4FC4-2540-9103-DCA1C18E092B}" type="pres">
      <dgm:prSet presAssocID="{534A17BA-B600-974A-BE8E-3F6795010E9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EE8CA3C-D6B8-734F-86D7-68290F87B97C}" type="presOf" srcId="{4DE233AB-1D99-40FA-A1C9-FCDCD2B5DBBC}" destId="{2336025C-A8F7-8043-B7F4-57E160FB4784}" srcOrd="0" destOrd="0" presId="urn:microsoft.com/office/officeart/2005/8/layout/list1"/>
    <dgm:cxn modelId="{A8BC6153-EEB2-445B-85DE-4143549592FD}" srcId="{ACEAD231-15E6-46EA-B0B4-454D9958721F}" destId="{4DE233AB-1D99-40FA-A1C9-FCDCD2B5DBBC}" srcOrd="0" destOrd="0" parTransId="{D6F7236E-2C78-4F6E-BFD9-C9D1BA0A42F4}" sibTransId="{659CD214-0BC4-4568-BA8F-C393FA5A3BC2}"/>
    <dgm:cxn modelId="{C0267954-EA55-CD42-821D-A4087B7C2AB4}" type="presOf" srcId="{551D9552-3E7E-4A18-B4CC-78C268C38204}" destId="{993327C0-953F-034D-B864-B6DA0CB41585}" srcOrd="0" destOrd="0" presId="urn:microsoft.com/office/officeart/2005/8/layout/list1"/>
    <dgm:cxn modelId="{284A535C-435A-4571-AA76-F1C969095287}" srcId="{ACEAD231-15E6-46EA-B0B4-454D9958721F}" destId="{551D9552-3E7E-4A18-B4CC-78C268C38204}" srcOrd="2" destOrd="0" parTransId="{C4ACD35E-EC94-4F20-A571-4751E407BBC1}" sibTransId="{A4D28965-2BA2-4129-B940-8844164FA7F6}"/>
    <dgm:cxn modelId="{08417D5E-882C-0E49-B3E5-EC489748E8F6}" type="presOf" srcId="{534A17BA-B600-974A-BE8E-3F6795010E9D}" destId="{AA42B0F6-0964-CC4A-8675-9E881C539C6D}" srcOrd="1" destOrd="0" presId="urn:microsoft.com/office/officeart/2005/8/layout/list1"/>
    <dgm:cxn modelId="{E8BDCB61-CFD2-2049-9144-BDD1FD14F41C}" type="presOf" srcId="{9DD5B55C-E981-4EBA-A251-25DD192129BB}" destId="{2F13B91A-A602-BC41-8406-900279445D69}" srcOrd="0" destOrd="0" presId="urn:microsoft.com/office/officeart/2005/8/layout/list1"/>
    <dgm:cxn modelId="{B811BF62-F737-284B-874B-46622080CB0A}" type="presOf" srcId="{534A17BA-B600-974A-BE8E-3F6795010E9D}" destId="{E5A0D29C-7BFC-A241-8DE1-6B69B9057DE0}" srcOrd="0" destOrd="0" presId="urn:microsoft.com/office/officeart/2005/8/layout/list1"/>
    <dgm:cxn modelId="{F0432C65-7284-B441-A382-BB238CB7C6A0}" type="presOf" srcId="{4DE233AB-1D99-40FA-A1C9-FCDCD2B5DBBC}" destId="{09E80C8F-24AD-174D-AA7D-5BB0FCE08272}" srcOrd="1" destOrd="0" presId="urn:microsoft.com/office/officeart/2005/8/layout/list1"/>
    <dgm:cxn modelId="{A5FA6572-9CCD-4391-AC64-40453D96FB93}" srcId="{ACEAD231-15E6-46EA-B0B4-454D9958721F}" destId="{9DD5B55C-E981-4EBA-A251-25DD192129BB}" srcOrd="1" destOrd="0" parTransId="{F7161D2C-A6B8-48C3-B218-C8F30DBD01F5}" sibTransId="{AFC9832E-1F29-4D60-81DC-650D5A724E27}"/>
    <dgm:cxn modelId="{56843174-13E3-8B4D-A322-D26DE71D94F6}" type="presOf" srcId="{9DD5B55C-E981-4EBA-A251-25DD192129BB}" destId="{DA401A9C-49ED-4446-80CF-1A519D72CDC7}" srcOrd="1" destOrd="0" presId="urn:microsoft.com/office/officeart/2005/8/layout/list1"/>
    <dgm:cxn modelId="{17AA5988-C2BF-6042-B6FC-BA20C3AC615C}" type="presOf" srcId="{ACEAD231-15E6-46EA-B0B4-454D9958721F}" destId="{EF80F565-3902-A04C-A25D-BADBE114BAA3}" srcOrd="0" destOrd="0" presId="urn:microsoft.com/office/officeart/2005/8/layout/list1"/>
    <dgm:cxn modelId="{C223D79D-BF58-314C-9E56-14339FE3C6A2}" srcId="{ACEAD231-15E6-46EA-B0B4-454D9958721F}" destId="{534A17BA-B600-974A-BE8E-3F6795010E9D}" srcOrd="3" destOrd="0" parTransId="{DF16FB81-55BF-A143-A8A4-6B1384978837}" sibTransId="{B960CCCD-38C5-0342-8472-E3F992E7BDB4}"/>
    <dgm:cxn modelId="{42D20EF9-CCEA-A642-BEE1-3938395CB284}" type="presOf" srcId="{551D9552-3E7E-4A18-B4CC-78C268C38204}" destId="{5E29391A-C32B-DF4C-90B8-35B96EAAC840}" srcOrd="1" destOrd="0" presId="urn:microsoft.com/office/officeart/2005/8/layout/list1"/>
    <dgm:cxn modelId="{440AE9A7-D4E7-8541-8705-39F779D44DB7}" type="presParOf" srcId="{EF80F565-3902-A04C-A25D-BADBE114BAA3}" destId="{7925F192-AC76-1444-A441-E121650BD2CD}" srcOrd="0" destOrd="0" presId="urn:microsoft.com/office/officeart/2005/8/layout/list1"/>
    <dgm:cxn modelId="{75CDA726-6292-2D42-BA80-FDD6AA4034F2}" type="presParOf" srcId="{7925F192-AC76-1444-A441-E121650BD2CD}" destId="{2336025C-A8F7-8043-B7F4-57E160FB4784}" srcOrd="0" destOrd="0" presId="urn:microsoft.com/office/officeart/2005/8/layout/list1"/>
    <dgm:cxn modelId="{6A4AA7CC-2DF9-0C45-A2BE-883B05AD1C1A}" type="presParOf" srcId="{7925F192-AC76-1444-A441-E121650BD2CD}" destId="{09E80C8F-24AD-174D-AA7D-5BB0FCE08272}" srcOrd="1" destOrd="0" presId="urn:microsoft.com/office/officeart/2005/8/layout/list1"/>
    <dgm:cxn modelId="{8C07602E-8E6F-2D49-8FE1-C4C24B9F8686}" type="presParOf" srcId="{EF80F565-3902-A04C-A25D-BADBE114BAA3}" destId="{A12AC817-6369-DB4F-8AB7-92C45972A073}" srcOrd="1" destOrd="0" presId="urn:microsoft.com/office/officeart/2005/8/layout/list1"/>
    <dgm:cxn modelId="{765803A7-1CFA-7A41-A2B6-572AC30E191A}" type="presParOf" srcId="{EF80F565-3902-A04C-A25D-BADBE114BAA3}" destId="{C910A646-F0D2-D94A-BA3B-037E3EDF052D}" srcOrd="2" destOrd="0" presId="urn:microsoft.com/office/officeart/2005/8/layout/list1"/>
    <dgm:cxn modelId="{1E67BCAF-002E-DF40-AC82-FE101EBB74F5}" type="presParOf" srcId="{EF80F565-3902-A04C-A25D-BADBE114BAA3}" destId="{1B9EAA25-B925-9D4E-973A-EC68275C606B}" srcOrd="3" destOrd="0" presId="urn:microsoft.com/office/officeart/2005/8/layout/list1"/>
    <dgm:cxn modelId="{1667C9C8-7E2D-1244-B6A0-CC73DD9E9823}" type="presParOf" srcId="{EF80F565-3902-A04C-A25D-BADBE114BAA3}" destId="{55FDEEC7-47BE-9C44-937E-2BF7DBF48EF5}" srcOrd="4" destOrd="0" presId="urn:microsoft.com/office/officeart/2005/8/layout/list1"/>
    <dgm:cxn modelId="{93447076-F656-A641-B211-74D66C228770}" type="presParOf" srcId="{55FDEEC7-47BE-9C44-937E-2BF7DBF48EF5}" destId="{2F13B91A-A602-BC41-8406-900279445D69}" srcOrd="0" destOrd="0" presId="urn:microsoft.com/office/officeart/2005/8/layout/list1"/>
    <dgm:cxn modelId="{839162DF-44A2-2644-8C49-906E81768678}" type="presParOf" srcId="{55FDEEC7-47BE-9C44-937E-2BF7DBF48EF5}" destId="{DA401A9C-49ED-4446-80CF-1A519D72CDC7}" srcOrd="1" destOrd="0" presId="urn:microsoft.com/office/officeart/2005/8/layout/list1"/>
    <dgm:cxn modelId="{684870E9-1EDB-4E4C-973A-46CBC4D90881}" type="presParOf" srcId="{EF80F565-3902-A04C-A25D-BADBE114BAA3}" destId="{D54EE582-F2E0-2D45-877C-28E9007C1BC4}" srcOrd="5" destOrd="0" presId="urn:microsoft.com/office/officeart/2005/8/layout/list1"/>
    <dgm:cxn modelId="{5E6E425C-20C3-F54A-A1B3-79489EB96822}" type="presParOf" srcId="{EF80F565-3902-A04C-A25D-BADBE114BAA3}" destId="{BFF547F7-77D1-294F-A65E-2DB2029387C5}" srcOrd="6" destOrd="0" presId="urn:microsoft.com/office/officeart/2005/8/layout/list1"/>
    <dgm:cxn modelId="{E291C0BE-80DE-564A-8A49-BAF5D53BDF66}" type="presParOf" srcId="{EF80F565-3902-A04C-A25D-BADBE114BAA3}" destId="{D36BD29B-7FC0-824F-A91D-FF73925E05D8}" srcOrd="7" destOrd="0" presId="urn:microsoft.com/office/officeart/2005/8/layout/list1"/>
    <dgm:cxn modelId="{AD7467E9-11B9-C241-95DC-1AFBB3B8E4BB}" type="presParOf" srcId="{EF80F565-3902-A04C-A25D-BADBE114BAA3}" destId="{3CD920E7-8620-6844-9189-6761B38CF567}" srcOrd="8" destOrd="0" presId="urn:microsoft.com/office/officeart/2005/8/layout/list1"/>
    <dgm:cxn modelId="{78DE5C2C-5C77-0F40-8C81-778909E57E8F}" type="presParOf" srcId="{3CD920E7-8620-6844-9189-6761B38CF567}" destId="{993327C0-953F-034D-B864-B6DA0CB41585}" srcOrd="0" destOrd="0" presId="urn:microsoft.com/office/officeart/2005/8/layout/list1"/>
    <dgm:cxn modelId="{A67F073F-381B-1344-AA01-641919B3E8BC}" type="presParOf" srcId="{3CD920E7-8620-6844-9189-6761B38CF567}" destId="{5E29391A-C32B-DF4C-90B8-35B96EAAC840}" srcOrd="1" destOrd="0" presId="urn:microsoft.com/office/officeart/2005/8/layout/list1"/>
    <dgm:cxn modelId="{475D155E-3C2D-B24C-914F-F483427F9154}" type="presParOf" srcId="{EF80F565-3902-A04C-A25D-BADBE114BAA3}" destId="{FE1D80C5-136D-1242-9843-E2A9BB33C457}" srcOrd="9" destOrd="0" presId="urn:microsoft.com/office/officeart/2005/8/layout/list1"/>
    <dgm:cxn modelId="{177E0E18-0DFF-1542-9B9B-D2B3FA5E5A23}" type="presParOf" srcId="{EF80F565-3902-A04C-A25D-BADBE114BAA3}" destId="{1F11BD85-BF2E-F245-A45B-486762FF5DE1}" srcOrd="10" destOrd="0" presId="urn:microsoft.com/office/officeart/2005/8/layout/list1"/>
    <dgm:cxn modelId="{A58069C9-96ED-D244-AD2C-901117C14223}" type="presParOf" srcId="{EF80F565-3902-A04C-A25D-BADBE114BAA3}" destId="{1B23E49A-CF88-104C-A236-24CDE6F54B6C}" srcOrd="11" destOrd="0" presId="urn:microsoft.com/office/officeart/2005/8/layout/list1"/>
    <dgm:cxn modelId="{350EE13F-8F45-B448-977F-5BEB5E10C3F4}" type="presParOf" srcId="{EF80F565-3902-A04C-A25D-BADBE114BAA3}" destId="{DC38200D-85D3-3D42-B13E-BF2D5A87092F}" srcOrd="12" destOrd="0" presId="urn:microsoft.com/office/officeart/2005/8/layout/list1"/>
    <dgm:cxn modelId="{01197A5B-3A7F-4D4E-ABFF-3104AA8356C8}" type="presParOf" srcId="{DC38200D-85D3-3D42-B13E-BF2D5A87092F}" destId="{E5A0D29C-7BFC-A241-8DE1-6B69B9057DE0}" srcOrd="0" destOrd="0" presId="urn:microsoft.com/office/officeart/2005/8/layout/list1"/>
    <dgm:cxn modelId="{02CFA03B-9A80-064F-B8D4-602B56DD142C}" type="presParOf" srcId="{DC38200D-85D3-3D42-B13E-BF2D5A87092F}" destId="{AA42B0F6-0964-CC4A-8675-9E881C539C6D}" srcOrd="1" destOrd="0" presId="urn:microsoft.com/office/officeart/2005/8/layout/list1"/>
    <dgm:cxn modelId="{DBA52EDB-D7B5-A64F-9983-1FC79EDA8BB8}" type="presParOf" srcId="{EF80F565-3902-A04C-A25D-BADBE114BAA3}" destId="{CD364174-8E57-1F45-8C11-3FC4D48792EE}" srcOrd="13" destOrd="0" presId="urn:microsoft.com/office/officeart/2005/8/layout/list1"/>
    <dgm:cxn modelId="{B56ED3C8-0D06-9444-8D87-5F0EA832639D}" type="presParOf" srcId="{EF80F565-3902-A04C-A25D-BADBE114BAA3}" destId="{3BC7CF6D-4FC4-2540-9103-DCA1C18E092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EAD231-15E6-46EA-B0B4-454D9958721F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E233AB-1D99-40FA-A1C9-FCDCD2B5DBBC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GB" dirty="0"/>
            <a:t>Introduction</a:t>
          </a:r>
          <a:endParaRPr lang="en-US" dirty="0"/>
        </a:p>
      </dgm:t>
    </dgm:pt>
    <dgm:pt modelId="{D6F7236E-2C78-4F6E-BFD9-C9D1BA0A42F4}" type="parTrans" cxnId="{A8BC6153-EEB2-445B-85DE-4143549592FD}">
      <dgm:prSet/>
      <dgm:spPr/>
      <dgm:t>
        <a:bodyPr/>
        <a:lstStyle/>
        <a:p>
          <a:endParaRPr lang="en-US"/>
        </a:p>
      </dgm:t>
    </dgm:pt>
    <dgm:pt modelId="{659CD214-0BC4-4568-BA8F-C393FA5A3BC2}" type="sibTrans" cxnId="{A8BC6153-EEB2-445B-85DE-4143549592FD}">
      <dgm:prSet/>
      <dgm:spPr/>
      <dgm:t>
        <a:bodyPr/>
        <a:lstStyle/>
        <a:p>
          <a:endParaRPr lang="en-US"/>
        </a:p>
      </dgm:t>
    </dgm:pt>
    <dgm:pt modelId="{9DD5B55C-E981-4EBA-A251-25DD192129BB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GB" dirty="0"/>
            <a:t>Demonstration Based</a:t>
          </a:r>
          <a:endParaRPr lang="en-US" dirty="0"/>
        </a:p>
      </dgm:t>
    </dgm:pt>
    <dgm:pt modelId="{F7161D2C-A6B8-48C3-B218-C8F30DBD01F5}" type="parTrans" cxnId="{A5FA6572-9CCD-4391-AC64-40453D96FB93}">
      <dgm:prSet/>
      <dgm:spPr/>
      <dgm:t>
        <a:bodyPr/>
        <a:lstStyle/>
        <a:p>
          <a:endParaRPr lang="en-US"/>
        </a:p>
      </dgm:t>
    </dgm:pt>
    <dgm:pt modelId="{AFC9832E-1F29-4D60-81DC-650D5A724E27}" type="sibTrans" cxnId="{A5FA6572-9CCD-4391-AC64-40453D96FB93}">
      <dgm:prSet/>
      <dgm:spPr/>
      <dgm:t>
        <a:bodyPr/>
        <a:lstStyle/>
        <a:p>
          <a:endParaRPr lang="en-US"/>
        </a:p>
      </dgm:t>
    </dgm:pt>
    <dgm:pt modelId="{551D9552-3E7E-4A18-B4CC-78C268C38204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GB" dirty="0"/>
            <a:t>Correspondence Based</a:t>
          </a:r>
          <a:endParaRPr lang="en-US" dirty="0"/>
        </a:p>
      </dgm:t>
    </dgm:pt>
    <dgm:pt modelId="{C4ACD35E-EC94-4F20-A571-4751E407BBC1}" type="parTrans" cxnId="{284A535C-435A-4571-AA76-F1C969095287}">
      <dgm:prSet/>
      <dgm:spPr/>
      <dgm:t>
        <a:bodyPr/>
        <a:lstStyle/>
        <a:p>
          <a:endParaRPr lang="en-US"/>
        </a:p>
      </dgm:t>
    </dgm:pt>
    <dgm:pt modelId="{A4D28965-2BA2-4129-B940-8844164FA7F6}" type="sibTrans" cxnId="{284A535C-435A-4571-AA76-F1C969095287}">
      <dgm:prSet/>
      <dgm:spPr/>
      <dgm:t>
        <a:bodyPr/>
        <a:lstStyle/>
        <a:p>
          <a:endParaRPr lang="en-US"/>
        </a:p>
      </dgm:t>
    </dgm:pt>
    <dgm:pt modelId="{534A17BA-B600-974A-BE8E-3F6795010E9D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GB" dirty="0"/>
            <a:t>Conclusion</a:t>
          </a:r>
        </a:p>
      </dgm:t>
    </dgm:pt>
    <dgm:pt modelId="{DF16FB81-55BF-A143-A8A4-6B1384978837}" type="parTrans" cxnId="{C223D79D-BF58-314C-9E56-14339FE3C6A2}">
      <dgm:prSet/>
      <dgm:spPr/>
      <dgm:t>
        <a:bodyPr/>
        <a:lstStyle/>
        <a:p>
          <a:endParaRPr lang="en-GB"/>
        </a:p>
      </dgm:t>
    </dgm:pt>
    <dgm:pt modelId="{B960CCCD-38C5-0342-8472-E3F992E7BDB4}" type="sibTrans" cxnId="{C223D79D-BF58-314C-9E56-14339FE3C6A2}">
      <dgm:prSet/>
      <dgm:spPr/>
      <dgm:t>
        <a:bodyPr/>
        <a:lstStyle/>
        <a:p>
          <a:endParaRPr lang="en-GB"/>
        </a:p>
      </dgm:t>
    </dgm:pt>
    <dgm:pt modelId="{EF80F565-3902-A04C-A25D-BADBE114BAA3}" type="pres">
      <dgm:prSet presAssocID="{ACEAD231-15E6-46EA-B0B4-454D9958721F}" presName="linear" presStyleCnt="0">
        <dgm:presLayoutVars>
          <dgm:dir/>
          <dgm:animLvl val="lvl"/>
          <dgm:resizeHandles val="exact"/>
        </dgm:presLayoutVars>
      </dgm:prSet>
      <dgm:spPr/>
    </dgm:pt>
    <dgm:pt modelId="{7925F192-AC76-1444-A441-E121650BD2CD}" type="pres">
      <dgm:prSet presAssocID="{4DE233AB-1D99-40FA-A1C9-FCDCD2B5DBBC}" presName="parentLin" presStyleCnt="0"/>
      <dgm:spPr/>
    </dgm:pt>
    <dgm:pt modelId="{2336025C-A8F7-8043-B7F4-57E160FB4784}" type="pres">
      <dgm:prSet presAssocID="{4DE233AB-1D99-40FA-A1C9-FCDCD2B5DBBC}" presName="parentLeftMargin" presStyleLbl="node1" presStyleIdx="0" presStyleCnt="4"/>
      <dgm:spPr/>
    </dgm:pt>
    <dgm:pt modelId="{09E80C8F-24AD-174D-AA7D-5BB0FCE08272}" type="pres">
      <dgm:prSet presAssocID="{4DE233AB-1D99-40FA-A1C9-FCDCD2B5DBB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12AC817-6369-DB4F-8AB7-92C45972A073}" type="pres">
      <dgm:prSet presAssocID="{4DE233AB-1D99-40FA-A1C9-FCDCD2B5DBBC}" presName="negativeSpace" presStyleCnt="0"/>
      <dgm:spPr/>
    </dgm:pt>
    <dgm:pt modelId="{C910A646-F0D2-D94A-BA3B-037E3EDF052D}" type="pres">
      <dgm:prSet presAssocID="{4DE233AB-1D99-40FA-A1C9-FCDCD2B5DBBC}" presName="childText" presStyleLbl="conFgAcc1" presStyleIdx="0" presStyleCnt="4">
        <dgm:presLayoutVars>
          <dgm:bulletEnabled val="1"/>
        </dgm:presLayoutVars>
      </dgm:prSet>
      <dgm:spPr/>
    </dgm:pt>
    <dgm:pt modelId="{1B9EAA25-B925-9D4E-973A-EC68275C606B}" type="pres">
      <dgm:prSet presAssocID="{659CD214-0BC4-4568-BA8F-C393FA5A3BC2}" presName="spaceBetweenRectangles" presStyleCnt="0"/>
      <dgm:spPr/>
    </dgm:pt>
    <dgm:pt modelId="{55FDEEC7-47BE-9C44-937E-2BF7DBF48EF5}" type="pres">
      <dgm:prSet presAssocID="{9DD5B55C-E981-4EBA-A251-25DD192129BB}" presName="parentLin" presStyleCnt="0"/>
      <dgm:spPr/>
    </dgm:pt>
    <dgm:pt modelId="{2F13B91A-A602-BC41-8406-900279445D69}" type="pres">
      <dgm:prSet presAssocID="{9DD5B55C-E981-4EBA-A251-25DD192129BB}" presName="parentLeftMargin" presStyleLbl="node1" presStyleIdx="0" presStyleCnt="4"/>
      <dgm:spPr/>
    </dgm:pt>
    <dgm:pt modelId="{DA401A9C-49ED-4446-80CF-1A519D72CDC7}" type="pres">
      <dgm:prSet presAssocID="{9DD5B55C-E981-4EBA-A251-25DD192129B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54EE582-F2E0-2D45-877C-28E9007C1BC4}" type="pres">
      <dgm:prSet presAssocID="{9DD5B55C-E981-4EBA-A251-25DD192129BB}" presName="negativeSpace" presStyleCnt="0"/>
      <dgm:spPr/>
    </dgm:pt>
    <dgm:pt modelId="{BFF547F7-77D1-294F-A65E-2DB2029387C5}" type="pres">
      <dgm:prSet presAssocID="{9DD5B55C-E981-4EBA-A251-25DD192129BB}" presName="childText" presStyleLbl="conFgAcc1" presStyleIdx="1" presStyleCnt="4">
        <dgm:presLayoutVars>
          <dgm:bulletEnabled val="1"/>
        </dgm:presLayoutVars>
      </dgm:prSet>
      <dgm:spPr/>
    </dgm:pt>
    <dgm:pt modelId="{D36BD29B-7FC0-824F-A91D-FF73925E05D8}" type="pres">
      <dgm:prSet presAssocID="{AFC9832E-1F29-4D60-81DC-650D5A724E27}" presName="spaceBetweenRectangles" presStyleCnt="0"/>
      <dgm:spPr/>
    </dgm:pt>
    <dgm:pt modelId="{3CD920E7-8620-6844-9189-6761B38CF567}" type="pres">
      <dgm:prSet presAssocID="{551D9552-3E7E-4A18-B4CC-78C268C38204}" presName="parentLin" presStyleCnt="0"/>
      <dgm:spPr/>
    </dgm:pt>
    <dgm:pt modelId="{993327C0-953F-034D-B864-B6DA0CB41585}" type="pres">
      <dgm:prSet presAssocID="{551D9552-3E7E-4A18-B4CC-78C268C38204}" presName="parentLeftMargin" presStyleLbl="node1" presStyleIdx="1" presStyleCnt="4"/>
      <dgm:spPr/>
    </dgm:pt>
    <dgm:pt modelId="{5E29391A-C32B-DF4C-90B8-35B96EAAC840}" type="pres">
      <dgm:prSet presAssocID="{551D9552-3E7E-4A18-B4CC-78C268C3820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E1D80C5-136D-1242-9843-E2A9BB33C457}" type="pres">
      <dgm:prSet presAssocID="{551D9552-3E7E-4A18-B4CC-78C268C38204}" presName="negativeSpace" presStyleCnt="0"/>
      <dgm:spPr/>
    </dgm:pt>
    <dgm:pt modelId="{1F11BD85-BF2E-F245-A45B-486762FF5DE1}" type="pres">
      <dgm:prSet presAssocID="{551D9552-3E7E-4A18-B4CC-78C268C38204}" presName="childText" presStyleLbl="conFgAcc1" presStyleIdx="2" presStyleCnt="4">
        <dgm:presLayoutVars>
          <dgm:bulletEnabled val="1"/>
        </dgm:presLayoutVars>
      </dgm:prSet>
      <dgm:spPr/>
    </dgm:pt>
    <dgm:pt modelId="{1B23E49A-CF88-104C-A236-24CDE6F54B6C}" type="pres">
      <dgm:prSet presAssocID="{A4D28965-2BA2-4129-B940-8844164FA7F6}" presName="spaceBetweenRectangles" presStyleCnt="0"/>
      <dgm:spPr/>
    </dgm:pt>
    <dgm:pt modelId="{DC38200D-85D3-3D42-B13E-BF2D5A87092F}" type="pres">
      <dgm:prSet presAssocID="{534A17BA-B600-974A-BE8E-3F6795010E9D}" presName="parentLin" presStyleCnt="0"/>
      <dgm:spPr/>
    </dgm:pt>
    <dgm:pt modelId="{E5A0D29C-7BFC-A241-8DE1-6B69B9057DE0}" type="pres">
      <dgm:prSet presAssocID="{534A17BA-B600-974A-BE8E-3F6795010E9D}" presName="parentLeftMargin" presStyleLbl="node1" presStyleIdx="2" presStyleCnt="4"/>
      <dgm:spPr/>
    </dgm:pt>
    <dgm:pt modelId="{AA42B0F6-0964-CC4A-8675-9E881C539C6D}" type="pres">
      <dgm:prSet presAssocID="{534A17BA-B600-974A-BE8E-3F6795010E9D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D364174-8E57-1F45-8C11-3FC4D48792EE}" type="pres">
      <dgm:prSet presAssocID="{534A17BA-B600-974A-BE8E-3F6795010E9D}" presName="negativeSpace" presStyleCnt="0"/>
      <dgm:spPr/>
    </dgm:pt>
    <dgm:pt modelId="{3BC7CF6D-4FC4-2540-9103-DCA1C18E092B}" type="pres">
      <dgm:prSet presAssocID="{534A17BA-B600-974A-BE8E-3F6795010E9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EE8CA3C-D6B8-734F-86D7-68290F87B97C}" type="presOf" srcId="{4DE233AB-1D99-40FA-A1C9-FCDCD2B5DBBC}" destId="{2336025C-A8F7-8043-B7F4-57E160FB4784}" srcOrd="0" destOrd="0" presId="urn:microsoft.com/office/officeart/2005/8/layout/list1"/>
    <dgm:cxn modelId="{A8BC6153-EEB2-445B-85DE-4143549592FD}" srcId="{ACEAD231-15E6-46EA-B0B4-454D9958721F}" destId="{4DE233AB-1D99-40FA-A1C9-FCDCD2B5DBBC}" srcOrd="0" destOrd="0" parTransId="{D6F7236E-2C78-4F6E-BFD9-C9D1BA0A42F4}" sibTransId="{659CD214-0BC4-4568-BA8F-C393FA5A3BC2}"/>
    <dgm:cxn modelId="{C0267954-EA55-CD42-821D-A4087B7C2AB4}" type="presOf" srcId="{551D9552-3E7E-4A18-B4CC-78C268C38204}" destId="{993327C0-953F-034D-B864-B6DA0CB41585}" srcOrd="0" destOrd="0" presId="urn:microsoft.com/office/officeart/2005/8/layout/list1"/>
    <dgm:cxn modelId="{284A535C-435A-4571-AA76-F1C969095287}" srcId="{ACEAD231-15E6-46EA-B0B4-454D9958721F}" destId="{551D9552-3E7E-4A18-B4CC-78C268C38204}" srcOrd="2" destOrd="0" parTransId="{C4ACD35E-EC94-4F20-A571-4751E407BBC1}" sibTransId="{A4D28965-2BA2-4129-B940-8844164FA7F6}"/>
    <dgm:cxn modelId="{08417D5E-882C-0E49-B3E5-EC489748E8F6}" type="presOf" srcId="{534A17BA-B600-974A-BE8E-3F6795010E9D}" destId="{AA42B0F6-0964-CC4A-8675-9E881C539C6D}" srcOrd="1" destOrd="0" presId="urn:microsoft.com/office/officeart/2005/8/layout/list1"/>
    <dgm:cxn modelId="{E8BDCB61-CFD2-2049-9144-BDD1FD14F41C}" type="presOf" srcId="{9DD5B55C-E981-4EBA-A251-25DD192129BB}" destId="{2F13B91A-A602-BC41-8406-900279445D69}" srcOrd="0" destOrd="0" presId="urn:microsoft.com/office/officeart/2005/8/layout/list1"/>
    <dgm:cxn modelId="{B811BF62-F737-284B-874B-46622080CB0A}" type="presOf" srcId="{534A17BA-B600-974A-BE8E-3F6795010E9D}" destId="{E5A0D29C-7BFC-A241-8DE1-6B69B9057DE0}" srcOrd="0" destOrd="0" presId="urn:microsoft.com/office/officeart/2005/8/layout/list1"/>
    <dgm:cxn modelId="{F0432C65-7284-B441-A382-BB238CB7C6A0}" type="presOf" srcId="{4DE233AB-1D99-40FA-A1C9-FCDCD2B5DBBC}" destId="{09E80C8F-24AD-174D-AA7D-5BB0FCE08272}" srcOrd="1" destOrd="0" presId="urn:microsoft.com/office/officeart/2005/8/layout/list1"/>
    <dgm:cxn modelId="{A5FA6572-9CCD-4391-AC64-40453D96FB93}" srcId="{ACEAD231-15E6-46EA-B0B4-454D9958721F}" destId="{9DD5B55C-E981-4EBA-A251-25DD192129BB}" srcOrd="1" destOrd="0" parTransId="{F7161D2C-A6B8-48C3-B218-C8F30DBD01F5}" sibTransId="{AFC9832E-1F29-4D60-81DC-650D5A724E27}"/>
    <dgm:cxn modelId="{56843174-13E3-8B4D-A322-D26DE71D94F6}" type="presOf" srcId="{9DD5B55C-E981-4EBA-A251-25DD192129BB}" destId="{DA401A9C-49ED-4446-80CF-1A519D72CDC7}" srcOrd="1" destOrd="0" presId="urn:microsoft.com/office/officeart/2005/8/layout/list1"/>
    <dgm:cxn modelId="{17AA5988-C2BF-6042-B6FC-BA20C3AC615C}" type="presOf" srcId="{ACEAD231-15E6-46EA-B0B4-454D9958721F}" destId="{EF80F565-3902-A04C-A25D-BADBE114BAA3}" srcOrd="0" destOrd="0" presId="urn:microsoft.com/office/officeart/2005/8/layout/list1"/>
    <dgm:cxn modelId="{C223D79D-BF58-314C-9E56-14339FE3C6A2}" srcId="{ACEAD231-15E6-46EA-B0B4-454D9958721F}" destId="{534A17BA-B600-974A-BE8E-3F6795010E9D}" srcOrd="3" destOrd="0" parTransId="{DF16FB81-55BF-A143-A8A4-6B1384978837}" sibTransId="{B960CCCD-38C5-0342-8472-E3F992E7BDB4}"/>
    <dgm:cxn modelId="{42D20EF9-CCEA-A642-BEE1-3938395CB284}" type="presOf" srcId="{551D9552-3E7E-4A18-B4CC-78C268C38204}" destId="{5E29391A-C32B-DF4C-90B8-35B96EAAC840}" srcOrd="1" destOrd="0" presId="urn:microsoft.com/office/officeart/2005/8/layout/list1"/>
    <dgm:cxn modelId="{440AE9A7-D4E7-8541-8705-39F779D44DB7}" type="presParOf" srcId="{EF80F565-3902-A04C-A25D-BADBE114BAA3}" destId="{7925F192-AC76-1444-A441-E121650BD2CD}" srcOrd="0" destOrd="0" presId="urn:microsoft.com/office/officeart/2005/8/layout/list1"/>
    <dgm:cxn modelId="{75CDA726-6292-2D42-BA80-FDD6AA4034F2}" type="presParOf" srcId="{7925F192-AC76-1444-A441-E121650BD2CD}" destId="{2336025C-A8F7-8043-B7F4-57E160FB4784}" srcOrd="0" destOrd="0" presId="urn:microsoft.com/office/officeart/2005/8/layout/list1"/>
    <dgm:cxn modelId="{6A4AA7CC-2DF9-0C45-A2BE-883B05AD1C1A}" type="presParOf" srcId="{7925F192-AC76-1444-A441-E121650BD2CD}" destId="{09E80C8F-24AD-174D-AA7D-5BB0FCE08272}" srcOrd="1" destOrd="0" presId="urn:microsoft.com/office/officeart/2005/8/layout/list1"/>
    <dgm:cxn modelId="{8C07602E-8E6F-2D49-8FE1-C4C24B9F8686}" type="presParOf" srcId="{EF80F565-3902-A04C-A25D-BADBE114BAA3}" destId="{A12AC817-6369-DB4F-8AB7-92C45972A073}" srcOrd="1" destOrd="0" presId="urn:microsoft.com/office/officeart/2005/8/layout/list1"/>
    <dgm:cxn modelId="{765803A7-1CFA-7A41-A2B6-572AC30E191A}" type="presParOf" srcId="{EF80F565-3902-A04C-A25D-BADBE114BAA3}" destId="{C910A646-F0D2-D94A-BA3B-037E3EDF052D}" srcOrd="2" destOrd="0" presId="urn:microsoft.com/office/officeart/2005/8/layout/list1"/>
    <dgm:cxn modelId="{1E67BCAF-002E-DF40-AC82-FE101EBB74F5}" type="presParOf" srcId="{EF80F565-3902-A04C-A25D-BADBE114BAA3}" destId="{1B9EAA25-B925-9D4E-973A-EC68275C606B}" srcOrd="3" destOrd="0" presId="urn:microsoft.com/office/officeart/2005/8/layout/list1"/>
    <dgm:cxn modelId="{1667C9C8-7E2D-1244-B6A0-CC73DD9E9823}" type="presParOf" srcId="{EF80F565-3902-A04C-A25D-BADBE114BAA3}" destId="{55FDEEC7-47BE-9C44-937E-2BF7DBF48EF5}" srcOrd="4" destOrd="0" presId="urn:microsoft.com/office/officeart/2005/8/layout/list1"/>
    <dgm:cxn modelId="{93447076-F656-A641-B211-74D66C228770}" type="presParOf" srcId="{55FDEEC7-47BE-9C44-937E-2BF7DBF48EF5}" destId="{2F13B91A-A602-BC41-8406-900279445D69}" srcOrd="0" destOrd="0" presId="urn:microsoft.com/office/officeart/2005/8/layout/list1"/>
    <dgm:cxn modelId="{839162DF-44A2-2644-8C49-906E81768678}" type="presParOf" srcId="{55FDEEC7-47BE-9C44-937E-2BF7DBF48EF5}" destId="{DA401A9C-49ED-4446-80CF-1A519D72CDC7}" srcOrd="1" destOrd="0" presId="urn:microsoft.com/office/officeart/2005/8/layout/list1"/>
    <dgm:cxn modelId="{684870E9-1EDB-4E4C-973A-46CBC4D90881}" type="presParOf" srcId="{EF80F565-3902-A04C-A25D-BADBE114BAA3}" destId="{D54EE582-F2E0-2D45-877C-28E9007C1BC4}" srcOrd="5" destOrd="0" presId="urn:microsoft.com/office/officeart/2005/8/layout/list1"/>
    <dgm:cxn modelId="{5E6E425C-20C3-F54A-A1B3-79489EB96822}" type="presParOf" srcId="{EF80F565-3902-A04C-A25D-BADBE114BAA3}" destId="{BFF547F7-77D1-294F-A65E-2DB2029387C5}" srcOrd="6" destOrd="0" presId="urn:microsoft.com/office/officeart/2005/8/layout/list1"/>
    <dgm:cxn modelId="{E291C0BE-80DE-564A-8A49-BAF5D53BDF66}" type="presParOf" srcId="{EF80F565-3902-A04C-A25D-BADBE114BAA3}" destId="{D36BD29B-7FC0-824F-A91D-FF73925E05D8}" srcOrd="7" destOrd="0" presId="urn:microsoft.com/office/officeart/2005/8/layout/list1"/>
    <dgm:cxn modelId="{AD7467E9-11B9-C241-95DC-1AFBB3B8E4BB}" type="presParOf" srcId="{EF80F565-3902-A04C-A25D-BADBE114BAA3}" destId="{3CD920E7-8620-6844-9189-6761B38CF567}" srcOrd="8" destOrd="0" presId="urn:microsoft.com/office/officeart/2005/8/layout/list1"/>
    <dgm:cxn modelId="{78DE5C2C-5C77-0F40-8C81-778909E57E8F}" type="presParOf" srcId="{3CD920E7-8620-6844-9189-6761B38CF567}" destId="{993327C0-953F-034D-B864-B6DA0CB41585}" srcOrd="0" destOrd="0" presId="urn:microsoft.com/office/officeart/2005/8/layout/list1"/>
    <dgm:cxn modelId="{A67F073F-381B-1344-AA01-641919B3E8BC}" type="presParOf" srcId="{3CD920E7-8620-6844-9189-6761B38CF567}" destId="{5E29391A-C32B-DF4C-90B8-35B96EAAC840}" srcOrd="1" destOrd="0" presId="urn:microsoft.com/office/officeart/2005/8/layout/list1"/>
    <dgm:cxn modelId="{475D155E-3C2D-B24C-914F-F483427F9154}" type="presParOf" srcId="{EF80F565-3902-A04C-A25D-BADBE114BAA3}" destId="{FE1D80C5-136D-1242-9843-E2A9BB33C457}" srcOrd="9" destOrd="0" presId="urn:microsoft.com/office/officeart/2005/8/layout/list1"/>
    <dgm:cxn modelId="{177E0E18-0DFF-1542-9B9B-D2B3FA5E5A23}" type="presParOf" srcId="{EF80F565-3902-A04C-A25D-BADBE114BAA3}" destId="{1F11BD85-BF2E-F245-A45B-486762FF5DE1}" srcOrd="10" destOrd="0" presId="urn:microsoft.com/office/officeart/2005/8/layout/list1"/>
    <dgm:cxn modelId="{A58069C9-96ED-D244-AD2C-901117C14223}" type="presParOf" srcId="{EF80F565-3902-A04C-A25D-BADBE114BAA3}" destId="{1B23E49A-CF88-104C-A236-24CDE6F54B6C}" srcOrd="11" destOrd="0" presId="urn:microsoft.com/office/officeart/2005/8/layout/list1"/>
    <dgm:cxn modelId="{350EE13F-8F45-B448-977F-5BEB5E10C3F4}" type="presParOf" srcId="{EF80F565-3902-A04C-A25D-BADBE114BAA3}" destId="{DC38200D-85D3-3D42-B13E-BF2D5A87092F}" srcOrd="12" destOrd="0" presId="urn:microsoft.com/office/officeart/2005/8/layout/list1"/>
    <dgm:cxn modelId="{01197A5B-3A7F-4D4E-ABFF-3104AA8356C8}" type="presParOf" srcId="{DC38200D-85D3-3D42-B13E-BF2D5A87092F}" destId="{E5A0D29C-7BFC-A241-8DE1-6B69B9057DE0}" srcOrd="0" destOrd="0" presId="urn:microsoft.com/office/officeart/2005/8/layout/list1"/>
    <dgm:cxn modelId="{02CFA03B-9A80-064F-B8D4-602B56DD142C}" type="presParOf" srcId="{DC38200D-85D3-3D42-B13E-BF2D5A87092F}" destId="{AA42B0F6-0964-CC4A-8675-9E881C539C6D}" srcOrd="1" destOrd="0" presId="urn:microsoft.com/office/officeart/2005/8/layout/list1"/>
    <dgm:cxn modelId="{DBA52EDB-D7B5-A64F-9983-1FC79EDA8BB8}" type="presParOf" srcId="{EF80F565-3902-A04C-A25D-BADBE114BAA3}" destId="{CD364174-8E57-1F45-8C11-3FC4D48792EE}" srcOrd="13" destOrd="0" presId="urn:microsoft.com/office/officeart/2005/8/layout/list1"/>
    <dgm:cxn modelId="{B56ED3C8-0D06-9444-8D87-5F0EA832639D}" type="presParOf" srcId="{EF80F565-3902-A04C-A25D-BADBE114BAA3}" destId="{3BC7CF6D-4FC4-2540-9103-DCA1C18E092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0A646-F0D2-D94A-BA3B-037E3EDF052D}">
      <dsp:nvSpPr>
        <dsp:cNvPr id="0" name=""/>
        <dsp:cNvSpPr/>
      </dsp:nvSpPr>
      <dsp:spPr>
        <a:xfrm>
          <a:off x="0" y="469904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E80C8F-24AD-174D-AA7D-5BB0FCE08272}">
      <dsp:nvSpPr>
        <dsp:cNvPr id="0" name=""/>
        <dsp:cNvSpPr/>
      </dsp:nvSpPr>
      <dsp:spPr>
        <a:xfrm>
          <a:off x="403244" y="71384"/>
          <a:ext cx="5645427" cy="797040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Introduction</a:t>
          </a:r>
          <a:endParaRPr lang="en-US" sz="2700" kern="1200" dirty="0"/>
        </a:p>
      </dsp:txBody>
      <dsp:txXfrm>
        <a:off x="442152" y="110292"/>
        <a:ext cx="5567611" cy="719224"/>
      </dsp:txXfrm>
    </dsp:sp>
    <dsp:sp modelId="{BFF547F7-77D1-294F-A65E-2DB2029387C5}">
      <dsp:nvSpPr>
        <dsp:cNvPr id="0" name=""/>
        <dsp:cNvSpPr/>
      </dsp:nvSpPr>
      <dsp:spPr>
        <a:xfrm>
          <a:off x="0" y="1694624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401A9C-49ED-4446-80CF-1A519D72CDC7}">
      <dsp:nvSpPr>
        <dsp:cNvPr id="0" name=""/>
        <dsp:cNvSpPr/>
      </dsp:nvSpPr>
      <dsp:spPr>
        <a:xfrm>
          <a:off x="403244" y="1296104"/>
          <a:ext cx="5645427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Demonstration Based</a:t>
          </a:r>
          <a:endParaRPr lang="en-US" sz="2700" kern="1200" dirty="0"/>
        </a:p>
      </dsp:txBody>
      <dsp:txXfrm>
        <a:off x="442152" y="1335012"/>
        <a:ext cx="5567611" cy="719224"/>
      </dsp:txXfrm>
    </dsp:sp>
    <dsp:sp modelId="{1F11BD85-BF2E-F245-A45B-486762FF5DE1}">
      <dsp:nvSpPr>
        <dsp:cNvPr id="0" name=""/>
        <dsp:cNvSpPr/>
      </dsp:nvSpPr>
      <dsp:spPr>
        <a:xfrm>
          <a:off x="0" y="2919345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29391A-C32B-DF4C-90B8-35B96EAAC840}">
      <dsp:nvSpPr>
        <dsp:cNvPr id="0" name=""/>
        <dsp:cNvSpPr/>
      </dsp:nvSpPr>
      <dsp:spPr>
        <a:xfrm>
          <a:off x="403244" y="2520824"/>
          <a:ext cx="5645427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Correspondence Based</a:t>
          </a:r>
          <a:endParaRPr lang="en-US" sz="2700" kern="1200" dirty="0"/>
        </a:p>
      </dsp:txBody>
      <dsp:txXfrm>
        <a:off x="442152" y="2559732"/>
        <a:ext cx="5567611" cy="719224"/>
      </dsp:txXfrm>
    </dsp:sp>
    <dsp:sp modelId="{6A3ACBD2-CB19-7F44-9F62-8183F25DEC68}">
      <dsp:nvSpPr>
        <dsp:cNvPr id="0" name=""/>
        <dsp:cNvSpPr/>
      </dsp:nvSpPr>
      <dsp:spPr>
        <a:xfrm>
          <a:off x="0" y="4144065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E727D-7DCB-6E4A-B2A7-CE08D7500C8C}">
      <dsp:nvSpPr>
        <dsp:cNvPr id="0" name=""/>
        <dsp:cNvSpPr/>
      </dsp:nvSpPr>
      <dsp:spPr>
        <a:xfrm>
          <a:off x="403244" y="3745545"/>
          <a:ext cx="5645427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Conclusion</a:t>
          </a:r>
        </a:p>
      </dsp:txBody>
      <dsp:txXfrm>
        <a:off x="442152" y="3784453"/>
        <a:ext cx="5567611" cy="719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0A646-F0D2-D94A-BA3B-037E3EDF052D}">
      <dsp:nvSpPr>
        <dsp:cNvPr id="0" name=""/>
        <dsp:cNvSpPr/>
      </dsp:nvSpPr>
      <dsp:spPr>
        <a:xfrm>
          <a:off x="0" y="469904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E80C8F-24AD-174D-AA7D-5BB0FCE08272}">
      <dsp:nvSpPr>
        <dsp:cNvPr id="0" name=""/>
        <dsp:cNvSpPr/>
      </dsp:nvSpPr>
      <dsp:spPr>
        <a:xfrm>
          <a:off x="403244" y="71384"/>
          <a:ext cx="5645427" cy="797040"/>
        </a:xfrm>
        <a:prstGeom prst="round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Introduction</a:t>
          </a:r>
          <a:endParaRPr lang="en-US" sz="2700" kern="1200" dirty="0"/>
        </a:p>
      </dsp:txBody>
      <dsp:txXfrm>
        <a:off x="442152" y="110292"/>
        <a:ext cx="5567611" cy="719224"/>
      </dsp:txXfrm>
    </dsp:sp>
    <dsp:sp modelId="{BFF547F7-77D1-294F-A65E-2DB2029387C5}">
      <dsp:nvSpPr>
        <dsp:cNvPr id="0" name=""/>
        <dsp:cNvSpPr/>
      </dsp:nvSpPr>
      <dsp:spPr>
        <a:xfrm>
          <a:off x="0" y="1694624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401A9C-49ED-4446-80CF-1A519D72CDC7}">
      <dsp:nvSpPr>
        <dsp:cNvPr id="0" name=""/>
        <dsp:cNvSpPr/>
      </dsp:nvSpPr>
      <dsp:spPr>
        <a:xfrm>
          <a:off x="403244" y="1296104"/>
          <a:ext cx="5645427" cy="797040"/>
        </a:xfrm>
        <a:prstGeom prst="roundRect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Demonstration Based</a:t>
          </a:r>
          <a:endParaRPr lang="en-US" sz="2700" kern="1200" dirty="0"/>
        </a:p>
      </dsp:txBody>
      <dsp:txXfrm>
        <a:off x="442152" y="1335012"/>
        <a:ext cx="5567611" cy="719224"/>
      </dsp:txXfrm>
    </dsp:sp>
    <dsp:sp modelId="{1F11BD85-BF2E-F245-A45B-486762FF5DE1}">
      <dsp:nvSpPr>
        <dsp:cNvPr id="0" name=""/>
        <dsp:cNvSpPr/>
      </dsp:nvSpPr>
      <dsp:spPr>
        <a:xfrm>
          <a:off x="0" y="2919345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29391A-C32B-DF4C-90B8-35B96EAAC840}">
      <dsp:nvSpPr>
        <dsp:cNvPr id="0" name=""/>
        <dsp:cNvSpPr/>
      </dsp:nvSpPr>
      <dsp:spPr>
        <a:xfrm>
          <a:off x="403244" y="2520824"/>
          <a:ext cx="5645427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Correspondence Based</a:t>
          </a:r>
          <a:endParaRPr lang="en-US" sz="2700" kern="1200" dirty="0"/>
        </a:p>
      </dsp:txBody>
      <dsp:txXfrm>
        <a:off x="442152" y="2559732"/>
        <a:ext cx="5567611" cy="719224"/>
      </dsp:txXfrm>
    </dsp:sp>
    <dsp:sp modelId="{24C407C6-F918-C342-A181-45EA75A5C104}">
      <dsp:nvSpPr>
        <dsp:cNvPr id="0" name=""/>
        <dsp:cNvSpPr/>
      </dsp:nvSpPr>
      <dsp:spPr>
        <a:xfrm>
          <a:off x="0" y="4144065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7F424-D0D1-7E4D-AD14-835E8300CAAB}">
      <dsp:nvSpPr>
        <dsp:cNvPr id="0" name=""/>
        <dsp:cNvSpPr/>
      </dsp:nvSpPr>
      <dsp:spPr>
        <a:xfrm>
          <a:off x="403244" y="3745545"/>
          <a:ext cx="5645427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Conclusion</a:t>
          </a:r>
        </a:p>
      </dsp:txBody>
      <dsp:txXfrm>
        <a:off x="442152" y="3784453"/>
        <a:ext cx="5567611" cy="7192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0A646-F0D2-D94A-BA3B-037E3EDF052D}">
      <dsp:nvSpPr>
        <dsp:cNvPr id="0" name=""/>
        <dsp:cNvSpPr/>
      </dsp:nvSpPr>
      <dsp:spPr>
        <a:xfrm>
          <a:off x="0" y="469904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E80C8F-24AD-174D-AA7D-5BB0FCE08272}">
      <dsp:nvSpPr>
        <dsp:cNvPr id="0" name=""/>
        <dsp:cNvSpPr/>
      </dsp:nvSpPr>
      <dsp:spPr>
        <a:xfrm>
          <a:off x="403244" y="71384"/>
          <a:ext cx="5645427" cy="797040"/>
        </a:xfrm>
        <a:prstGeom prst="round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Introduction</a:t>
          </a:r>
          <a:endParaRPr lang="en-US" sz="2700" kern="1200" dirty="0"/>
        </a:p>
      </dsp:txBody>
      <dsp:txXfrm>
        <a:off x="442152" y="110292"/>
        <a:ext cx="5567611" cy="719224"/>
      </dsp:txXfrm>
    </dsp:sp>
    <dsp:sp modelId="{BFF547F7-77D1-294F-A65E-2DB2029387C5}">
      <dsp:nvSpPr>
        <dsp:cNvPr id="0" name=""/>
        <dsp:cNvSpPr/>
      </dsp:nvSpPr>
      <dsp:spPr>
        <a:xfrm>
          <a:off x="0" y="1694624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401A9C-49ED-4446-80CF-1A519D72CDC7}">
      <dsp:nvSpPr>
        <dsp:cNvPr id="0" name=""/>
        <dsp:cNvSpPr/>
      </dsp:nvSpPr>
      <dsp:spPr>
        <a:xfrm>
          <a:off x="403244" y="1296104"/>
          <a:ext cx="5645427" cy="797040"/>
        </a:xfrm>
        <a:prstGeom prst="round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Demonstration Based</a:t>
          </a:r>
          <a:endParaRPr lang="en-US" sz="2700" kern="1200" dirty="0"/>
        </a:p>
      </dsp:txBody>
      <dsp:txXfrm>
        <a:off x="442152" y="1335012"/>
        <a:ext cx="5567611" cy="719224"/>
      </dsp:txXfrm>
    </dsp:sp>
    <dsp:sp modelId="{1F11BD85-BF2E-F245-A45B-486762FF5DE1}">
      <dsp:nvSpPr>
        <dsp:cNvPr id="0" name=""/>
        <dsp:cNvSpPr/>
      </dsp:nvSpPr>
      <dsp:spPr>
        <a:xfrm>
          <a:off x="0" y="2919345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29391A-C32B-DF4C-90B8-35B96EAAC840}">
      <dsp:nvSpPr>
        <dsp:cNvPr id="0" name=""/>
        <dsp:cNvSpPr/>
      </dsp:nvSpPr>
      <dsp:spPr>
        <a:xfrm>
          <a:off x="403244" y="2520824"/>
          <a:ext cx="5645427" cy="797040"/>
        </a:xfrm>
        <a:prstGeom prst="roundRect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Correspondence Based</a:t>
          </a:r>
          <a:endParaRPr lang="en-US" sz="2700" kern="1200" dirty="0"/>
        </a:p>
      </dsp:txBody>
      <dsp:txXfrm>
        <a:off x="442152" y="2559732"/>
        <a:ext cx="5567611" cy="719224"/>
      </dsp:txXfrm>
    </dsp:sp>
    <dsp:sp modelId="{3BC7CF6D-4FC4-2540-9103-DCA1C18E092B}">
      <dsp:nvSpPr>
        <dsp:cNvPr id="0" name=""/>
        <dsp:cNvSpPr/>
      </dsp:nvSpPr>
      <dsp:spPr>
        <a:xfrm>
          <a:off x="0" y="4144065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42B0F6-0964-CC4A-8675-9E881C539C6D}">
      <dsp:nvSpPr>
        <dsp:cNvPr id="0" name=""/>
        <dsp:cNvSpPr/>
      </dsp:nvSpPr>
      <dsp:spPr>
        <a:xfrm>
          <a:off x="403244" y="3745545"/>
          <a:ext cx="5645427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Conclusion</a:t>
          </a:r>
        </a:p>
      </dsp:txBody>
      <dsp:txXfrm>
        <a:off x="442152" y="3784453"/>
        <a:ext cx="5567611" cy="7192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0A646-F0D2-D94A-BA3B-037E3EDF052D}">
      <dsp:nvSpPr>
        <dsp:cNvPr id="0" name=""/>
        <dsp:cNvSpPr/>
      </dsp:nvSpPr>
      <dsp:spPr>
        <a:xfrm>
          <a:off x="0" y="469904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E80C8F-24AD-174D-AA7D-5BB0FCE08272}">
      <dsp:nvSpPr>
        <dsp:cNvPr id="0" name=""/>
        <dsp:cNvSpPr/>
      </dsp:nvSpPr>
      <dsp:spPr>
        <a:xfrm>
          <a:off x="403244" y="71384"/>
          <a:ext cx="5645427" cy="797040"/>
        </a:xfrm>
        <a:prstGeom prst="round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Introduction</a:t>
          </a:r>
          <a:endParaRPr lang="en-US" sz="2700" kern="1200" dirty="0"/>
        </a:p>
      </dsp:txBody>
      <dsp:txXfrm>
        <a:off x="442152" y="110292"/>
        <a:ext cx="5567611" cy="719224"/>
      </dsp:txXfrm>
    </dsp:sp>
    <dsp:sp modelId="{BFF547F7-77D1-294F-A65E-2DB2029387C5}">
      <dsp:nvSpPr>
        <dsp:cNvPr id="0" name=""/>
        <dsp:cNvSpPr/>
      </dsp:nvSpPr>
      <dsp:spPr>
        <a:xfrm>
          <a:off x="0" y="1694624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401A9C-49ED-4446-80CF-1A519D72CDC7}">
      <dsp:nvSpPr>
        <dsp:cNvPr id="0" name=""/>
        <dsp:cNvSpPr/>
      </dsp:nvSpPr>
      <dsp:spPr>
        <a:xfrm>
          <a:off x="403244" y="1296104"/>
          <a:ext cx="5645427" cy="797040"/>
        </a:xfrm>
        <a:prstGeom prst="round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Demonstration Based</a:t>
          </a:r>
          <a:endParaRPr lang="en-US" sz="2700" kern="1200" dirty="0"/>
        </a:p>
      </dsp:txBody>
      <dsp:txXfrm>
        <a:off x="442152" y="1335012"/>
        <a:ext cx="5567611" cy="719224"/>
      </dsp:txXfrm>
    </dsp:sp>
    <dsp:sp modelId="{1F11BD85-BF2E-F245-A45B-486762FF5DE1}">
      <dsp:nvSpPr>
        <dsp:cNvPr id="0" name=""/>
        <dsp:cNvSpPr/>
      </dsp:nvSpPr>
      <dsp:spPr>
        <a:xfrm>
          <a:off x="0" y="2919345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29391A-C32B-DF4C-90B8-35B96EAAC840}">
      <dsp:nvSpPr>
        <dsp:cNvPr id="0" name=""/>
        <dsp:cNvSpPr/>
      </dsp:nvSpPr>
      <dsp:spPr>
        <a:xfrm>
          <a:off x="403244" y="2520824"/>
          <a:ext cx="5645427" cy="797040"/>
        </a:xfrm>
        <a:prstGeom prst="round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Correspondence Based</a:t>
          </a:r>
          <a:endParaRPr lang="en-US" sz="2700" kern="1200" dirty="0"/>
        </a:p>
      </dsp:txBody>
      <dsp:txXfrm>
        <a:off x="442152" y="2559732"/>
        <a:ext cx="5567611" cy="719224"/>
      </dsp:txXfrm>
    </dsp:sp>
    <dsp:sp modelId="{3BC7CF6D-4FC4-2540-9103-DCA1C18E092B}">
      <dsp:nvSpPr>
        <dsp:cNvPr id="0" name=""/>
        <dsp:cNvSpPr/>
      </dsp:nvSpPr>
      <dsp:spPr>
        <a:xfrm>
          <a:off x="0" y="4144065"/>
          <a:ext cx="806489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42B0F6-0964-CC4A-8675-9E881C539C6D}">
      <dsp:nvSpPr>
        <dsp:cNvPr id="0" name=""/>
        <dsp:cNvSpPr/>
      </dsp:nvSpPr>
      <dsp:spPr>
        <a:xfrm>
          <a:off x="403244" y="3745545"/>
          <a:ext cx="5645427" cy="797040"/>
        </a:xfrm>
        <a:prstGeom prst="roundRect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Conclusion</a:t>
          </a:r>
        </a:p>
      </dsp:txBody>
      <dsp:txXfrm>
        <a:off x="442152" y="3784453"/>
        <a:ext cx="5567611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7BB96-5CC4-4FBA-B6DA-4C0FA69C8B55}" type="datetimeFigureOut">
              <a:rPr lang="nl-NL" smtClean="0"/>
              <a:t>19-01-2021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99E7CB-B55B-433F-ACF3-9EACF2CD01B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7680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91124"/>
            <a:ext cx="9154800" cy="1668844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750" y="1196975"/>
            <a:ext cx="8064500" cy="2160017"/>
          </a:xfrm>
        </p:spPr>
        <p:txBody>
          <a:bodyPr lIns="72000" rIns="72000" anchor="b" anchorCtr="0">
            <a:no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9750" y="3645024"/>
            <a:ext cx="8064500" cy="1656184"/>
          </a:xfrm>
        </p:spPr>
        <p:txBody>
          <a:bodyPr lIns="72000" rIns="7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6294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full page zonder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0" y="0"/>
            <a:ext cx="9144000" cy="67693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Click on the pictogram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insert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image</a:t>
            </a:r>
          </a:p>
        </p:txBody>
      </p:sp>
      <p:sp>
        <p:nvSpPr>
          <p:cNvPr id="12" name="Tijdelijke aanduiding voor afbeelding 1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6024562"/>
            <a:ext cx="9162000" cy="83343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nl-BE" dirty="0"/>
              <a:t>Copy the small bleu </a:t>
            </a:r>
            <a:r>
              <a:rPr lang="nl-BE" dirty="0" err="1"/>
              <a:t>footer</a:t>
            </a:r>
            <a:r>
              <a:rPr lang="nl-BE" dirty="0"/>
              <a:t> </a:t>
            </a:r>
            <a:r>
              <a:rPr lang="nl-BE" dirty="0" err="1"/>
              <a:t>from</a:t>
            </a:r>
            <a:r>
              <a:rPr lang="nl-BE" dirty="0"/>
              <a:t> </a:t>
            </a:r>
            <a:r>
              <a:rPr lang="nl-BE" dirty="0" err="1"/>
              <a:t>another</a:t>
            </a:r>
            <a:r>
              <a:rPr lang="nl-BE" dirty="0"/>
              <a:t> slide </a:t>
            </a:r>
            <a:r>
              <a:rPr lang="nl-BE" dirty="0" err="1"/>
              <a:t>and</a:t>
            </a:r>
            <a:r>
              <a:rPr lang="nl-BE" dirty="0"/>
              <a:t> paste </a:t>
            </a:r>
            <a:r>
              <a:rPr lang="nl-BE" dirty="0" err="1"/>
              <a:t>it</a:t>
            </a:r>
            <a:r>
              <a:rPr lang="nl-BE" dirty="0"/>
              <a:t> </a:t>
            </a:r>
            <a:r>
              <a:rPr lang="nl-BE" dirty="0" err="1"/>
              <a:t>here</a:t>
            </a:r>
            <a:r>
              <a:rPr lang="nl-BE" dirty="0"/>
              <a:t>. Make </a:t>
            </a:r>
            <a:r>
              <a:rPr lang="nl-BE" dirty="0" err="1"/>
              <a:t>sure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the picture is </a:t>
            </a:r>
            <a:r>
              <a:rPr lang="nl-BE" dirty="0" err="1"/>
              <a:t>positioned</a:t>
            </a:r>
            <a:r>
              <a:rPr lang="nl-BE" dirty="0"/>
              <a:t> </a:t>
            </a:r>
            <a:r>
              <a:rPr lang="nl-BE" dirty="0" err="1"/>
              <a:t>behind</a:t>
            </a:r>
            <a:r>
              <a:rPr lang="nl-BE" dirty="0"/>
              <a:t> the </a:t>
            </a:r>
            <a:r>
              <a:rPr lang="nl-BE" dirty="0" err="1"/>
              <a:t>footer</a:t>
            </a:r>
            <a:r>
              <a:rPr lang="nl-BE" dirty="0"/>
              <a:t>.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60A7-6202-4C5B-B798-73425609F823}" type="datetime1">
              <a:rPr lang="nl-NL" smtClean="0"/>
              <a:t>19-01-2021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voorbeeldpresentatie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2849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Click on the pictogram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insert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image</a:t>
            </a:r>
          </a:p>
          <a:p>
            <a:endParaRPr lang="nl-NL" dirty="0"/>
          </a:p>
        </p:txBody>
      </p:sp>
      <p:sp>
        <p:nvSpPr>
          <p:cNvPr id="12" name="Tijdelijke aanduiding voor afbeelding 1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6024562"/>
            <a:ext cx="9162000" cy="83343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nl-BE" dirty="0"/>
              <a:t>Copy the small bleu </a:t>
            </a:r>
            <a:r>
              <a:rPr lang="nl-BE" dirty="0" err="1"/>
              <a:t>footer</a:t>
            </a:r>
            <a:r>
              <a:rPr lang="nl-BE" dirty="0"/>
              <a:t> </a:t>
            </a:r>
            <a:r>
              <a:rPr lang="nl-BE" dirty="0" err="1"/>
              <a:t>from</a:t>
            </a:r>
            <a:r>
              <a:rPr lang="nl-BE" dirty="0"/>
              <a:t> </a:t>
            </a:r>
            <a:r>
              <a:rPr lang="nl-BE" dirty="0" err="1"/>
              <a:t>another</a:t>
            </a:r>
            <a:r>
              <a:rPr lang="nl-BE" dirty="0"/>
              <a:t> slide </a:t>
            </a:r>
            <a:r>
              <a:rPr lang="nl-BE" dirty="0" err="1"/>
              <a:t>and</a:t>
            </a:r>
            <a:r>
              <a:rPr lang="nl-BE" dirty="0"/>
              <a:t> paste </a:t>
            </a:r>
            <a:r>
              <a:rPr lang="nl-BE" dirty="0" err="1"/>
              <a:t>it</a:t>
            </a:r>
            <a:r>
              <a:rPr lang="nl-BE" dirty="0"/>
              <a:t> </a:t>
            </a:r>
            <a:r>
              <a:rPr lang="nl-BE" dirty="0" err="1"/>
              <a:t>here</a:t>
            </a:r>
            <a:r>
              <a:rPr lang="nl-BE" dirty="0"/>
              <a:t>. Make </a:t>
            </a:r>
            <a:r>
              <a:rPr lang="nl-BE" dirty="0" err="1"/>
              <a:t>sure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the picture is </a:t>
            </a:r>
            <a:r>
              <a:rPr lang="nl-BE" dirty="0" err="1"/>
              <a:t>positioned</a:t>
            </a:r>
            <a:r>
              <a:rPr lang="nl-BE" dirty="0"/>
              <a:t> </a:t>
            </a:r>
            <a:r>
              <a:rPr lang="nl-BE" dirty="0" err="1"/>
              <a:t>behind</a:t>
            </a:r>
            <a:r>
              <a:rPr lang="nl-BE" dirty="0"/>
              <a:t> the </a:t>
            </a:r>
            <a:r>
              <a:rPr lang="nl-BE" dirty="0" err="1"/>
              <a:t>footer</a:t>
            </a:r>
            <a:r>
              <a:rPr lang="nl-BE" dirty="0"/>
              <a:t>.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9C03-3D12-4CEF-B48A-0BFA09CB6C9F}" type="datetime1">
              <a:rPr lang="nl-NL" smtClean="0"/>
              <a:t>19-01-2021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presentation sample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t>‹#›</a:t>
            </a:fld>
            <a:endParaRPr lang="nl-NL"/>
          </a:p>
        </p:txBody>
      </p:sp>
      <p:sp>
        <p:nvSpPr>
          <p:cNvPr id="8" name="Ondertitel 2"/>
          <p:cNvSpPr>
            <a:spLocks noGrp="1"/>
          </p:cNvSpPr>
          <p:nvPr>
            <p:ph type="subTitle" idx="14" hasCustomPrompt="1"/>
          </p:nvPr>
        </p:nvSpPr>
        <p:spPr>
          <a:xfrm>
            <a:off x="539750" y="3645024"/>
            <a:ext cx="4032000" cy="472813"/>
          </a:xfrm>
          <a:solidFill>
            <a:schemeClr val="accent4">
              <a:alpha val="75000"/>
            </a:schemeClr>
          </a:solidFill>
        </p:spPr>
        <p:txBody>
          <a:bodyPr lIns="72000" tIns="36000" rIns="72000" bIns="36000">
            <a:sp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insert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68159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afbeelding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644008" y="0"/>
            <a:ext cx="4499992" cy="67693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Click on the pictogram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insert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image</a:t>
            </a:r>
          </a:p>
        </p:txBody>
      </p:sp>
      <p:sp>
        <p:nvSpPr>
          <p:cNvPr id="12" name="Tijdelijke aanduiding voor afbeelding 1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6024562"/>
            <a:ext cx="9162000" cy="83343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nl-BE" dirty="0"/>
              <a:t>Copy the small bleu </a:t>
            </a:r>
            <a:r>
              <a:rPr lang="nl-BE" dirty="0" err="1"/>
              <a:t>footer</a:t>
            </a:r>
            <a:r>
              <a:rPr lang="nl-BE" dirty="0"/>
              <a:t> </a:t>
            </a:r>
            <a:r>
              <a:rPr lang="nl-BE" dirty="0" err="1"/>
              <a:t>from</a:t>
            </a:r>
            <a:r>
              <a:rPr lang="nl-BE" dirty="0"/>
              <a:t> </a:t>
            </a:r>
            <a:r>
              <a:rPr lang="nl-BE" dirty="0" err="1"/>
              <a:t>another</a:t>
            </a:r>
            <a:r>
              <a:rPr lang="nl-BE" dirty="0"/>
              <a:t> slide </a:t>
            </a:r>
            <a:r>
              <a:rPr lang="nl-BE" dirty="0" err="1"/>
              <a:t>and</a:t>
            </a:r>
            <a:r>
              <a:rPr lang="nl-BE" dirty="0"/>
              <a:t> paste </a:t>
            </a:r>
            <a:r>
              <a:rPr lang="nl-BE" dirty="0" err="1"/>
              <a:t>it</a:t>
            </a:r>
            <a:r>
              <a:rPr lang="nl-BE" dirty="0"/>
              <a:t> </a:t>
            </a:r>
            <a:r>
              <a:rPr lang="nl-BE" dirty="0" err="1"/>
              <a:t>here</a:t>
            </a:r>
            <a:r>
              <a:rPr lang="nl-BE" dirty="0"/>
              <a:t>. Make </a:t>
            </a:r>
            <a:r>
              <a:rPr lang="nl-BE" dirty="0" err="1"/>
              <a:t>sure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the picture is </a:t>
            </a:r>
            <a:r>
              <a:rPr lang="nl-BE" dirty="0" err="1"/>
              <a:t>positioned</a:t>
            </a:r>
            <a:r>
              <a:rPr lang="nl-BE" dirty="0"/>
              <a:t> </a:t>
            </a:r>
            <a:r>
              <a:rPr lang="nl-BE" dirty="0" err="1"/>
              <a:t>behind</a:t>
            </a:r>
            <a:r>
              <a:rPr lang="nl-BE" dirty="0"/>
              <a:t> the </a:t>
            </a:r>
            <a:r>
              <a:rPr lang="nl-BE" dirty="0" err="1"/>
              <a:t>footer</a:t>
            </a:r>
            <a:r>
              <a:rPr lang="nl-BE" dirty="0"/>
              <a:t>.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60A7-6202-4C5B-B798-73425609F823}" type="datetime1">
              <a:rPr lang="nl-NL" smtClean="0"/>
              <a:t>19-01-2021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voorbeeldpresentatie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t>‹#›</a:t>
            </a:fld>
            <a:endParaRPr lang="nl-NL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540000" y="360000"/>
            <a:ext cx="3960000" cy="93610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sz="half" idx="14"/>
          </p:nvPr>
        </p:nvSpPr>
        <p:spPr>
          <a:xfrm>
            <a:off x="540000" y="1440000"/>
            <a:ext cx="3960242" cy="4860000"/>
          </a:xfrm>
        </p:spPr>
        <p:txBody>
          <a:bodyPr/>
          <a:lstStyle>
            <a:lvl1pPr>
              <a:defRPr sz="2400"/>
            </a:lvl1pPr>
            <a:lvl2pPr marL="285750" indent="-285750">
              <a:defRPr sz="2000"/>
            </a:lvl2pPr>
            <a:lvl3pPr marL="538163" indent="-228600">
              <a:defRPr sz="1800"/>
            </a:lvl3pPr>
            <a:lvl4pPr marL="804863" indent="-228600">
              <a:defRPr sz="1600"/>
            </a:lvl4pPr>
            <a:lvl5pPr marL="1084263" indent="-228600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29851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afbeelding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0" y="0"/>
            <a:ext cx="4499992" cy="67693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Click on the pictogram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insert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image</a:t>
            </a:r>
          </a:p>
        </p:txBody>
      </p:sp>
      <p:sp>
        <p:nvSpPr>
          <p:cNvPr id="12" name="Tijdelijke aanduiding voor afbeelding 1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6024562"/>
            <a:ext cx="9162000" cy="83343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nl-BE" dirty="0"/>
              <a:t>Copy the small bleu </a:t>
            </a:r>
            <a:r>
              <a:rPr lang="nl-BE" dirty="0" err="1"/>
              <a:t>footer</a:t>
            </a:r>
            <a:r>
              <a:rPr lang="nl-BE" dirty="0"/>
              <a:t> </a:t>
            </a:r>
            <a:r>
              <a:rPr lang="nl-BE" dirty="0" err="1"/>
              <a:t>from</a:t>
            </a:r>
            <a:r>
              <a:rPr lang="nl-BE" dirty="0"/>
              <a:t> </a:t>
            </a:r>
            <a:r>
              <a:rPr lang="nl-BE" dirty="0" err="1"/>
              <a:t>another</a:t>
            </a:r>
            <a:r>
              <a:rPr lang="nl-BE" dirty="0"/>
              <a:t> slide </a:t>
            </a:r>
            <a:r>
              <a:rPr lang="nl-BE" dirty="0" err="1"/>
              <a:t>and</a:t>
            </a:r>
            <a:r>
              <a:rPr lang="nl-BE" dirty="0"/>
              <a:t> paste </a:t>
            </a:r>
            <a:r>
              <a:rPr lang="nl-BE" dirty="0" err="1"/>
              <a:t>it</a:t>
            </a:r>
            <a:r>
              <a:rPr lang="nl-BE" dirty="0"/>
              <a:t> </a:t>
            </a:r>
            <a:r>
              <a:rPr lang="nl-BE" dirty="0" err="1"/>
              <a:t>here</a:t>
            </a:r>
            <a:r>
              <a:rPr lang="nl-BE" dirty="0"/>
              <a:t>. Make </a:t>
            </a:r>
            <a:r>
              <a:rPr lang="nl-BE" dirty="0" err="1"/>
              <a:t>sure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the picture is </a:t>
            </a:r>
            <a:r>
              <a:rPr lang="nl-BE" dirty="0" err="1"/>
              <a:t>positioned</a:t>
            </a:r>
            <a:r>
              <a:rPr lang="nl-BE" dirty="0"/>
              <a:t> </a:t>
            </a:r>
            <a:r>
              <a:rPr lang="nl-BE" dirty="0" err="1"/>
              <a:t>behind</a:t>
            </a:r>
            <a:r>
              <a:rPr lang="nl-BE" dirty="0"/>
              <a:t> the </a:t>
            </a:r>
            <a:r>
              <a:rPr lang="nl-BE" dirty="0" err="1"/>
              <a:t>footer</a:t>
            </a:r>
            <a:r>
              <a:rPr lang="nl-BE" dirty="0"/>
              <a:t>.</a:t>
            </a:r>
            <a:endParaRPr lang="nl-NL" dirty="0"/>
          </a:p>
          <a:p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60A7-6202-4C5B-B798-73425609F823}" type="datetime1">
              <a:rPr lang="nl-NL" smtClean="0"/>
              <a:t>19-01-2021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voorbeeldpresentatie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t>‹#›</a:t>
            </a:fld>
            <a:endParaRPr lang="nl-NL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4860000" y="360000"/>
            <a:ext cx="3960000" cy="93610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9" name="Tijdelijke aanduiding voor inhoud 2"/>
          <p:cNvSpPr>
            <a:spLocks noGrp="1"/>
          </p:cNvSpPr>
          <p:nvPr>
            <p:ph sz="half" idx="14"/>
          </p:nvPr>
        </p:nvSpPr>
        <p:spPr>
          <a:xfrm>
            <a:off x="4860000" y="1440000"/>
            <a:ext cx="3960242" cy="4680000"/>
          </a:xfrm>
        </p:spPr>
        <p:txBody>
          <a:bodyPr/>
          <a:lstStyle>
            <a:lvl1pPr>
              <a:defRPr sz="2400"/>
            </a:lvl1pPr>
            <a:lvl2pPr marL="285750" indent="-285750">
              <a:defRPr sz="2000"/>
            </a:lvl2pPr>
            <a:lvl3pPr marL="538163" indent="-228600">
              <a:defRPr sz="1800"/>
            </a:lvl3pPr>
            <a:lvl4pPr marL="804863" indent="-228600">
              <a:defRPr sz="1600"/>
            </a:lvl4pPr>
            <a:lvl5pPr marL="1084263" indent="-228600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6305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 hasCustomPrompt="1"/>
          </p:nvPr>
        </p:nvSpPr>
        <p:spPr>
          <a:xfrm>
            <a:off x="-9246" y="-6037"/>
            <a:ext cx="9153245" cy="6852793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Click on the pictogram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insert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image</a:t>
            </a:r>
          </a:p>
        </p:txBody>
      </p:sp>
      <p:sp>
        <p:nvSpPr>
          <p:cNvPr id="8" name="Tijdelijke aanduiding voor afbeelding 7"/>
          <p:cNvSpPr>
            <a:spLocks noGrp="1"/>
          </p:cNvSpPr>
          <p:nvPr>
            <p:ph type="pic" sz="quarter" idx="13" hasCustomPrompt="1"/>
          </p:nvPr>
        </p:nvSpPr>
        <p:spPr>
          <a:xfrm>
            <a:off x="-9245" y="5197559"/>
            <a:ext cx="9162000" cy="166261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nl-BE" dirty="0"/>
              <a:t>Copy the large, bleu </a:t>
            </a:r>
            <a:r>
              <a:rPr lang="nl-BE" dirty="0" err="1"/>
              <a:t>curved</a:t>
            </a:r>
            <a:r>
              <a:rPr lang="nl-BE" dirty="0"/>
              <a:t> logo </a:t>
            </a:r>
            <a:r>
              <a:rPr lang="nl-BE" dirty="0" err="1"/>
              <a:t>footer</a:t>
            </a:r>
            <a:r>
              <a:rPr lang="nl-BE" dirty="0"/>
              <a:t> </a:t>
            </a:r>
            <a:r>
              <a:rPr lang="nl-BE" dirty="0" err="1"/>
              <a:t>from</a:t>
            </a:r>
            <a:r>
              <a:rPr lang="nl-BE" dirty="0"/>
              <a:t> </a:t>
            </a:r>
            <a:r>
              <a:rPr lang="nl-BE" dirty="0" err="1"/>
              <a:t>another</a:t>
            </a:r>
            <a:r>
              <a:rPr lang="nl-BE" dirty="0"/>
              <a:t> slide </a:t>
            </a:r>
            <a:r>
              <a:rPr lang="nl-BE" dirty="0" err="1"/>
              <a:t>and</a:t>
            </a:r>
            <a:r>
              <a:rPr lang="nl-BE" dirty="0"/>
              <a:t> paste </a:t>
            </a:r>
            <a:r>
              <a:rPr lang="nl-BE" dirty="0" err="1"/>
              <a:t>it</a:t>
            </a:r>
            <a:r>
              <a:rPr lang="nl-BE" dirty="0"/>
              <a:t> </a:t>
            </a:r>
            <a:r>
              <a:rPr lang="nl-BE" dirty="0" err="1"/>
              <a:t>here</a:t>
            </a:r>
            <a:r>
              <a:rPr lang="nl-BE" dirty="0"/>
              <a:t>. Make </a:t>
            </a:r>
            <a:r>
              <a:rPr lang="nl-BE" dirty="0" err="1"/>
              <a:t>sure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the picture is </a:t>
            </a:r>
            <a:r>
              <a:rPr lang="nl-BE" dirty="0" err="1"/>
              <a:t>positioned</a:t>
            </a:r>
            <a:r>
              <a:rPr lang="nl-BE" dirty="0"/>
              <a:t> </a:t>
            </a:r>
            <a:r>
              <a:rPr lang="nl-BE" dirty="0" err="1"/>
              <a:t>behind</a:t>
            </a:r>
            <a:r>
              <a:rPr lang="nl-BE" dirty="0"/>
              <a:t> the </a:t>
            </a:r>
            <a:r>
              <a:rPr lang="nl-BE" dirty="0" err="1"/>
              <a:t>footer</a:t>
            </a:r>
            <a:r>
              <a:rPr lang="nl-BE" dirty="0"/>
              <a:t>.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750" y="2730292"/>
            <a:ext cx="8064500" cy="626701"/>
          </a:xfrm>
          <a:solidFill>
            <a:schemeClr val="accent4">
              <a:alpha val="75000"/>
            </a:schemeClr>
          </a:solidFill>
        </p:spPr>
        <p:txBody>
          <a:bodyPr lIns="72000" tIns="36000" rIns="72000" bIns="36000" anchor="b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539750" y="3645024"/>
            <a:ext cx="8064500" cy="472813"/>
          </a:xfrm>
          <a:solidFill>
            <a:schemeClr val="accent4">
              <a:alpha val="75000"/>
            </a:schemeClr>
          </a:solidFill>
        </p:spPr>
        <p:txBody>
          <a:bodyPr lIns="72000" tIns="36000" rIns="72000" bIns="36000">
            <a:sp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8234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24562"/>
            <a:ext cx="9162000" cy="83507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750" y="1700808"/>
            <a:ext cx="8064500" cy="1656184"/>
          </a:xfrm>
        </p:spPr>
        <p:txBody>
          <a:bodyPr lIns="72000" rIns="72000" anchor="b" anchorCtr="0">
            <a:noAutofit/>
          </a:bodyPr>
          <a:lstStyle>
            <a:lvl1pPr algn="l">
              <a:defRPr sz="3600" b="1" cap="none"/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9750" y="1196975"/>
            <a:ext cx="8064500" cy="503833"/>
          </a:xfrm>
        </p:spPr>
        <p:txBody>
          <a:bodyPr lIns="72000" rIns="72000" anchor="b">
            <a:noAutofit/>
          </a:bodyPr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3591-0879-46AD-9582-0D174F07BD07}" type="datetime1">
              <a:rPr lang="nl-NL" smtClean="0"/>
              <a:t>19-01-2021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presentation sample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7753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24562"/>
            <a:ext cx="9162000" cy="83507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196976"/>
            <a:ext cx="8064896" cy="4895850"/>
          </a:xfrm>
        </p:spPr>
        <p:txBody>
          <a:bodyPr/>
          <a:lstStyle>
            <a:lvl2pPr marL="216000" indent="-216000">
              <a:defRPr sz="2600"/>
            </a:lvl2pPr>
            <a:lvl3pPr marL="576000" indent="-216000">
              <a:defRPr sz="2400"/>
            </a:lvl3pPr>
            <a:lvl4pPr marL="936000" indent="-216000">
              <a:defRPr sz="2200"/>
            </a:lvl4pPr>
            <a:lvl5pPr marL="1296000" indent="-21600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C246D-1F25-4C30-8500-32DDE63D39AA}" type="datetime1">
              <a:rPr lang="nl-NL" smtClean="0"/>
              <a:t>19-01-2021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presentation sample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072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24562"/>
            <a:ext cx="9162000" cy="83507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39750" y="1196976"/>
            <a:ext cx="3960242" cy="4895849"/>
          </a:xfrm>
        </p:spPr>
        <p:txBody>
          <a:bodyPr/>
          <a:lstStyle>
            <a:lvl1pPr>
              <a:defRPr sz="2800"/>
            </a:lvl1pPr>
            <a:lvl2pPr marL="285750" indent="-285750">
              <a:defRPr sz="2400"/>
            </a:lvl2pPr>
            <a:lvl3pPr marL="538163" indent="-228600">
              <a:defRPr sz="2000"/>
            </a:lvl3pPr>
            <a:lvl4pPr marL="804863" indent="-228600">
              <a:defRPr sz="1800"/>
            </a:lvl4pPr>
            <a:lvl5pPr marL="1084263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4008" y="1196976"/>
            <a:ext cx="3960242" cy="4895849"/>
          </a:xfrm>
        </p:spPr>
        <p:txBody>
          <a:bodyPr/>
          <a:lstStyle>
            <a:lvl1pPr>
              <a:defRPr sz="2800"/>
            </a:lvl1pPr>
            <a:lvl2pPr marL="285750" indent="-285750">
              <a:defRPr sz="2400"/>
            </a:lvl2pPr>
            <a:lvl3pPr marL="538163" indent="-228600">
              <a:defRPr sz="2000"/>
            </a:lvl3pPr>
            <a:lvl4pPr marL="804863" indent="-228600">
              <a:defRPr sz="1800"/>
            </a:lvl4pPr>
            <a:lvl5pPr marL="1084263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FA1FB-674A-4817-9225-B8C94CE5BF52}" type="datetime1">
              <a:rPr lang="nl-NL" smtClean="0"/>
              <a:t>19-01-2021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presentation sample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2426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24562"/>
            <a:ext cx="9162000" cy="83507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539552" y="1196975"/>
            <a:ext cx="3957836" cy="791865"/>
          </a:xfrm>
          <a:solidFill>
            <a:schemeClr val="accent4"/>
          </a:solidFill>
        </p:spPr>
        <p:txBody>
          <a:bodyPr lIns="72000" rIns="72000" anchor="b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39552" y="2060848"/>
            <a:ext cx="3957836" cy="4031977"/>
          </a:xfrm>
        </p:spPr>
        <p:txBody>
          <a:bodyPr/>
          <a:lstStyle>
            <a:lvl1pPr>
              <a:defRPr sz="2400"/>
            </a:lvl1pPr>
            <a:lvl2pPr marL="285750" indent="-285750">
              <a:defRPr sz="2000"/>
            </a:lvl2pPr>
            <a:lvl3pPr marL="538163" indent="-228600">
              <a:defRPr sz="1800"/>
            </a:lvl3pPr>
            <a:lvl4pPr marL="804863" indent="-228600">
              <a:defRPr sz="1600"/>
            </a:lvl4pPr>
            <a:lvl5pPr marL="1084263" indent="-22860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196975"/>
            <a:ext cx="3959225" cy="791865"/>
          </a:xfrm>
          <a:solidFill>
            <a:schemeClr val="accent4"/>
          </a:solidFill>
        </p:spPr>
        <p:txBody>
          <a:bodyPr lIns="72000" rIns="72000" anchor="b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060848"/>
            <a:ext cx="3959225" cy="4031977"/>
          </a:xfrm>
        </p:spPr>
        <p:txBody>
          <a:bodyPr/>
          <a:lstStyle>
            <a:lvl1pPr>
              <a:defRPr sz="2400"/>
            </a:lvl1pPr>
            <a:lvl2pPr marL="285750" indent="-285750">
              <a:defRPr sz="2000"/>
            </a:lvl2pPr>
            <a:lvl3pPr marL="538163" indent="-228600">
              <a:defRPr sz="1800"/>
            </a:lvl3pPr>
            <a:lvl4pPr marL="804863" indent="-228600">
              <a:defRPr sz="1600"/>
            </a:lvl4pPr>
            <a:lvl5pPr marL="1084263" indent="-22860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5F3B-B7AE-4DB5-9A74-D9CE43F9D19A}" type="datetime1">
              <a:rPr lang="nl-NL" smtClean="0"/>
              <a:t>19-01-2021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presentation sample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13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24562"/>
            <a:ext cx="9162000" cy="83507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E53C-CBC2-4D0D-BE79-AC7B9332A2E4}" type="datetime1">
              <a:rPr lang="nl-NL" smtClean="0"/>
              <a:t>19-01-2021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presentation sample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248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24562"/>
            <a:ext cx="9162000" cy="835079"/>
          </a:xfrm>
          <a:prstGeom prst="rect">
            <a:avLst/>
          </a:prstGeom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236E-6308-42DA-9521-065242E67706}" type="datetime1">
              <a:rPr lang="nl-NL" smtClean="0"/>
              <a:t>19-01-2021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presentation sample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4664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24562"/>
            <a:ext cx="9162000" cy="83507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750" y="5013176"/>
            <a:ext cx="80645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39750" y="5590455"/>
            <a:ext cx="8064500" cy="411257"/>
          </a:xfrm>
        </p:spPr>
        <p:txBody>
          <a:bodyPr>
            <a:spAutoFit/>
          </a:bodyPr>
          <a:lstStyle>
            <a:lvl1pPr marL="0" indent="0">
              <a:buNone/>
              <a:defRPr sz="2200">
                <a:solidFill>
                  <a:schemeClr val="accent3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DA56-D034-4608-9254-05EC00C23D20}" type="datetime1">
              <a:rPr lang="nl-NL" smtClean="0"/>
              <a:t>19-01-2021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presentation sample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t>‹#›</a:t>
            </a:fld>
            <a:endParaRPr lang="nl-NL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 hasCustomPrompt="1"/>
          </p:nvPr>
        </p:nvSpPr>
        <p:spPr>
          <a:xfrm>
            <a:off x="545668" y="0"/>
            <a:ext cx="8058582" cy="4984577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on the pictogram to insert an illustration, a graph, a table or a movie</a:t>
            </a:r>
          </a:p>
        </p:txBody>
      </p:sp>
    </p:spTree>
    <p:extLst>
      <p:ext uri="{BB962C8B-B14F-4D97-AF65-F5344CB8AC3E}">
        <p14:creationId xmlns:p14="http://schemas.microsoft.com/office/powerpoint/2010/main" val="1002059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064896" cy="936105"/>
          </a:xfrm>
          <a:prstGeom prst="rect">
            <a:avLst/>
          </a:prstGeom>
        </p:spPr>
        <p:txBody>
          <a:bodyPr vert="horz" lIns="0" tIns="36000" rIns="0" bIns="36000" rtlCol="0" anchor="ctr">
            <a:normAutofit/>
          </a:bodyPr>
          <a:lstStyle/>
          <a:p>
            <a:r>
              <a:rPr lang="en-US" noProof="0" dirty="0"/>
              <a:t>Click to edit Master title style</a:t>
            </a:r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9552" y="1196976"/>
            <a:ext cx="8064896" cy="4895850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/>
          <a:p>
            <a:pPr lvl="0"/>
            <a:r>
              <a:rPr lang="en-US" dirty="0"/>
              <a:t>Click to edit Master text style</a:t>
            </a:r>
            <a:r>
              <a:rPr lang="en-GB" noProof="0" dirty="0"/>
              <a:t>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236296" y="6327740"/>
            <a:ext cx="1008112" cy="227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1387B45-9DD3-490C-941E-7E9FB03FF3E2}" type="datetime1">
              <a:rPr lang="nl-NL" smtClean="0"/>
              <a:t>19-01-2021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5220072" y="6562118"/>
            <a:ext cx="3024336" cy="207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nl-NL"/>
              <a:t>presentation sample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-4356" y="6602881"/>
            <a:ext cx="461556" cy="2572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B032377-C103-4EFE-98C1-80A6E5A7472A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8960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1" r:id="rId3"/>
    <p:sldLayoutId id="2147483650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64" r:id="rId10"/>
    <p:sldLayoutId id="2147483660" r:id="rId11"/>
    <p:sldLayoutId id="2147483662" r:id="rId12"/>
    <p:sldLayoutId id="2147483663" r:id="rId1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2600" kern="1200">
          <a:solidFill>
            <a:schemeClr val="tx2"/>
          </a:solidFill>
          <a:latin typeface="+mn-lt"/>
          <a:ea typeface="+mn-ea"/>
          <a:cs typeface="+mn-cs"/>
        </a:defRPr>
      </a:lvl1pPr>
      <a:lvl2pPr marL="712788" indent="-285750" algn="l" defTabSz="914400" rtl="0" eaLnBrk="1" latinLnBrk="0" hangingPunct="1">
        <a:spcBef>
          <a:spcPct val="20000"/>
        </a:spcBef>
        <a:buSzPct val="85000"/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84263" indent="-228600" algn="l" defTabSz="914400" rtl="0" eaLnBrk="1" latinLnBrk="0" hangingPunct="1">
        <a:spcBef>
          <a:spcPct val="20000"/>
        </a:spcBef>
        <a:buSzPct val="85000"/>
        <a:buFont typeface="Wingdings" panose="05000000000000000000" pitchFamily="2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433513" indent="-228600" algn="l" defTabSz="914400" rtl="0" eaLnBrk="1" latinLnBrk="0" hangingPunct="1">
        <a:spcBef>
          <a:spcPct val="20000"/>
        </a:spcBef>
        <a:buSzPct val="8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797050" indent="-228600" algn="l" defTabSz="914400" rtl="0" eaLnBrk="1" latinLnBrk="0" hangingPunct="1">
        <a:spcBef>
          <a:spcPct val="20000"/>
        </a:spcBef>
        <a:buSzPct val="8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ctrTitle"/>
          </p:nvPr>
        </p:nvSpPr>
        <p:spPr>
          <a:xfrm>
            <a:off x="539750" y="1556792"/>
            <a:ext cx="8064500" cy="1440160"/>
          </a:xfrm>
        </p:spPr>
        <p:txBody>
          <a:bodyPr/>
          <a:lstStyle/>
          <a:p>
            <a:r>
              <a:rPr lang="en-GB" dirty="0"/>
              <a:t>Model Transformation By-Example: </a:t>
            </a:r>
            <a:br>
              <a:rPr lang="en-GB" dirty="0"/>
            </a:br>
            <a:r>
              <a:rPr lang="en-GB" dirty="0"/>
              <a:t>A Survey of the First Wave </a:t>
            </a:r>
            <a:endParaRPr lang="en-GB" dirty="0">
              <a:effectLst/>
            </a:endParaRPr>
          </a:p>
        </p:txBody>
      </p:sp>
      <p:sp>
        <p:nvSpPr>
          <p:cNvPr id="8" name="Ondertitel 7"/>
          <p:cNvSpPr>
            <a:spLocks noGrp="1"/>
          </p:cNvSpPr>
          <p:nvPr>
            <p:ph type="subTitle" idx="1"/>
          </p:nvPr>
        </p:nvSpPr>
        <p:spPr>
          <a:xfrm>
            <a:off x="539750" y="3176972"/>
            <a:ext cx="8064500" cy="504056"/>
          </a:xfrm>
        </p:spPr>
        <p:txBody>
          <a:bodyPr/>
          <a:lstStyle/>
          <a:p>
            <a:r>
              <a:rPr lang="nl-BE" dirty="0"/>
              <a:t>By Igor Schittekat</a:t>
            </a:r>
          </a:p>
        </p:txBody>
      </p:sp>
      <p:sp>
        <p:nvSpPr>
          <p:cNvPr id="4" name="Ondertitel 7">
            <a:extLst>
              <a:ext uri="{FF2B5EF4-FFF2-40B4-BE49-F238E27FC236}">
                <a16:creationId xmlns:a16="http://schemas.microsoft.com/office/drawing/2014/main" id="{CEBF619F-FFE8-AC4A-B5A1-CDE5F992B687}"/>
              </a:ext>
            </a:extLst>
          </p:cNvPr>
          <p:cNvSpPr txBox="1">
            <a:spLocks/>
          </p:cNvSpPr>
          <p:nvPr/>
        </p:nvSpPr>
        <p:spPr>
          <a:xfrm>
            <a:off x="539750" y="4365104"/>
            <a:ext cx="8064500" cy="1512168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1600" dirty="0">
                <a:solidFill>
                  <a:schemeClr val="tx1"/>
                </a:solidFill>
              </a:rPr>
              <a:t>Paper: Langer, Philip &amp; Retschitzegger, Werner &amp; Schwinger, Wieland &amp; Wimmer, Manuel. (2012). Model Transformation By-Example: A Survey of the First Wave. Conceptual Modelling and Its Theoretical Foundations, LNCS. 7260. 197-215. 10.1007/978-3-642-28279-9_15. </a:t>
            </a:r>
          </a:p>
          <a:p>
            <a:r>
              <a:rPr lang="nl-BE" sz="1600" dirty="0">
                <a:solidFill>
                  <a:schemeClr val="tx1"/>
                </a:solidFill>
              </a:rPr>
              <a:t>https://www.researchgate.net/publication/221350031_Model_Transformation_By-Example_A_Survey_of_the_First_Wave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929459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-4356" y="6602881"/>
            <a:ext cx="461556" cy="25729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3B032377-C103-4EFE-98C1-80A6E5A7472A}" type="slidenum">
              <a:rPr lang="nl-NL" smtClean="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nl-NL"/>
          </a:p>
        </p:txBody>
      </p:sp>
      <p:graphicFrame>
        <p:nvGraphicFramePr>
          <p:cNvPr id="9" name="Tijdelijke aanduiding voor inhoud 6">
            <a:extLst>
              <a:ext uri="{FF2B5EF4-FFF2-40B4-BE49-F238E27FC236}">
                <a16:creationId xmlns:a16="http://schemas.microsoft.com/office/drawing/2014/main" id="{D47BCA59-5932-4A2C-ACCE-5592B48861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749345"/>
              </p:ext>
            </p:extLst>
          </p:nvPr>
        </p:nvGraphicFramePr>
        <p:xfrm>
          <a:off x="539552" y="836712"/>
          <a:ext cx="8064896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4904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9" name="Ondertitel 7">
            <a:extLst>
              <a:ext uri="{FF2B5EF4-FFF2-40B4-BE49-F238E27FC236}">
                <a16:creationId xmlns:a16="http://schemas.microsoft.com/office/drawing/2014/main" id="{B57A083F-A846-5043-B6D8-FE91FE2E1D52}"/>
              </a:ext>
            </a:extLst>
          </p:cNvPr>
          <p:cNvSpPr txBox="1">
            <a:spLocks/>
          </p:cNvSpPr>
          <p:nvPr/>
        </p:nvSpPr>
        <p:spPr>
          <a:xfrm>
            <a:off x="457200" y="5982691"/>
            <a:ext cx="8064500" cy="648072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1600" dirty="0">
                <a:solidFill>
                  <a:schemeClr val="tx1"/>
                </a:solidFill>
              </a:rPr>
              <a:t>https://www.researchgate.net/publication/221350031_Model_Transformation_By-Example_A_Survey_of_the_First_Wave</a:t>
            </a:r>
          </a:p>
          <a:p>
            <a:endParaRPr lang="nl-BE" dirty="0"/>
          </a:p>
        </p:txBody>
      </p:sp>
      <p:pic>
        <p:nvPicPr>
          <p:cNvPr id="12" name="Content Placeholder 11" descr="Diagram&#10;&#10;Description automatically generated">
            <a:extLst>
              <a:ext uri="{FF2B5EF4-FFF2-40B4-BE49-F238E27FC236}">
                <a16:creationId xmlns:a16="http://schemas.microsoft.com/office/drawing/2014/main" id="{8265F2D3-6465-9A41-B6C1-5F3B8BC5B5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2204864"/>
            <a:ext cx="8064500" cy="2599154"/>
          </a:xfrm>
        </p:spPr>
      </p:pic>
    </p:spTree>
    <p:extLst>
      <p:ext uri="{BB962C8B-B14F-4D97-AF65-F5344CB8AC3E}">
        <p14:creationId xmlns:p14="http://schemas.microsoft.com/office/powerpoint/2010/main" val="1648010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9" name="Ondertitel 7">
            <a:extLst>
              <a:ext uri="{FF2B5EF4-FFF2-40B4-BE49-F238E27FC236}">
                <a16:creationId xmlns:a16="http://schemas.microsoft.com/office/drawing/2014/main" id="{B57A083F-A846-5043-B6D8-FE91FE2E1D52}"/>
              </a:ext>
            </a:extLst>
          </p:cNvPr>
          <p:cNvSpPr txBox="1">
            <a:spLocks/>
          </p:cNvSpPr>
          <p:nvPr/>
        </p:nvSpPr>
        <p:spPr>
          <a:xfrm>
            <a:off x="457200" y="5982691"/>
            <a:ext cx="8064500" cy="648072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1600" dirty="0">
                <a:solidFill>
                  <a:schemeClr val="tx1"/>
                </a:solidFill>
              </a:rPr>
              <a:t>https://www.researchgate.net/publication/221350031_Model_Transformation_By-Example_A_Survey_of_the_First_Wave</a:t>
            </a:r>
          </a:p>
          <a:p>
            <a:endParaRPr lang="nl-BE" dirty="0"/>
          </a:p>
        </p:txBody>
      </p:sp>
      <p:pic>
        <p:nvPicPr>
          <p:cNvPr id="7" name="Content Placeholder 6" descr="Diagram&#10;&#10;Description automatically generated">
            <a:extLst>
              <a:ext uri="{FF2B5EF4-FFF2-40B4-BE49-F238E27FC236}">
                <a16:creationId xmlns:a16="http://schemas.microsoft.com/office/drawing/2014/main" id="{CF882016-4F99-354D-A181-3E563D6C79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65" y="620688"/>
            <a:ext cx="8049269" cy="4895850"/>
          </a:xfrm>
        </p:spPr>
      </p:pic>
    </p:spTree>
    <p:extLst>
      <p:ext uri="{BB962C8B-B14F-4D97-AF65-F5344CB8AC3E}">
        <p14:creationId xmlns:p14="http://schemas.microsoft.com/office/powerpoint/2010/main" val="806000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pPr/>
              <a:t>13</a:t>
            </a:fld>
            <a:endParaRPr lang="nl-NL"/>
          </a:p>
        </p:txBody>
      </p:sp>
      <p:sp>
        <p:nvSpPr>
          <p:cNvPr id="9" name="Ondertitel 7">
            <a:extLst>
              <a:ext uri="{FF2B5EF4-FFF2-40B4-BE49-F238E27FC236}">
                <a16:creationId xmlns:a16="http://schemas.microsoft.com/office/drawing/2014/main" id="{B57A083F-A846-5043-B6D8-FE91FE2E1D52}"/>
              </a:ext>
            </a:extLst>
          </p:cNvPr>
          <p:cNvSpPr txBox="1">
            <a:spLocks/>
          </p:cNvSpPr>
          <p:nvPr/>
        </p:nvSpPr>
        <p:spPr>
          <a:xfrm>
            <a:off x="457200" y="5982691"/>
            <a:ext cx="8064500" cy="648072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1600" dirty="0">
                <a:solidFill>
                  <a:schemeClr val="tx1"/>
                </a:solidFill>
              </a:rPr>
              <a:t>https://www.researchgate.net/publication/221350031_Model_Transformation_By-Example_A_Survey_of_the_First_Wave</a:t>
            </a:r>
          </a:p>
          <a:p>
            <a:endParaRPr lang="nl-BE" dirty="0"/>
          </a:p>
        </p:txBody>
      </p:sp>
      <p:pic>
        <p:nvPicPr>
          <p:cNvPr id="5" name="Content Placeholder 4" descr="Text, letter&#10;&#10;Description automatically generated">
            <a:extLst>
              <a:ext uri="{FF2B5EF4-FFF2-40B4-BE49-F238E27FC236}">
                <a16:creationId xmlns:a16="http://schemas.microsoft.com/office/drawing/2014/main" id="{2FFDCD9F-EFEA-514D-9B1E-CBAE17C91B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2088751"/>
            <a:ext cx="8064500" cy="2680497"/>
          </a:xfrm>
        </p:spPr>
      </p:pic>
    </p:spTree>
    <p:extLst>
      <p:ext uri="{BB962C8B-B14F-4D97-AF65-F5344CB8AC3E}">
        <p14:creationId xmlns:p14="http://schemas.microsoft.com/office/powerpoint/2010/main" val="934366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-4356" y="6602881"/>
            <a:ext cx="461556" cy="25729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3B032377-C103-4EFE-98C1-80A6E5A7472A}" type="slidenum">
              <a:rPr lang="nl-NL" smtClean="0"/>
              <a:pPr>
                <a:lnSpc>
                  <a:spcPct val="90000"/>
                </a:lnSpc>
                <a:spcAft>
                  <a:spcPts val="600"/>
                </a:spcAft>
              </a:pPr>
              <a:t>14</a:t>
            </a:fld>
            <a:endParaRPr lang="nl-NL"/>
          </a:p>
        </p:txBody>
      </p:sp>
      <p:graphicFrame>
        <p:nvGraphicFramePr>
          <p:cNvPr id="9" name="Tijdelijke aanduiding voor inhoud 6">
            <a:extLst>
              <a:ext uri="{FF2B5EF4-FFF2-40B4-BE49-F238E27FC236}">
                <a16:creationId xmlns:a16="http://schemas.microsoft.com/office/drawing/2014/main" id="{D47BCA59-5932-4A2C-ACCE-5592B48861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0168515"/>
              </p:ext>
            </p:extLst>
          </p:nvPr>
        </p:nvGraphicFramePr>
        <p:xfrm>
          <a:off x="539552" y="836712"/>
          <a:ext cx="8064896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6600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Lessons learned and Future Challenges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itchFamily="2" charset="2"/>
              <a:buChar char="§"/>
            </a:pPr>
            <a:r>
              <a:rPr lang="en-GB" dirty="0"/>
              <a:t>Different scenario’s and different techniques</a:t>
            </a:r>
          </a:p>
          <a:p>
            <a:pPr marL="673200" lvl="1" indent="-457200"/>
            <a:r>
              <a:rPr lang="en-GB" dirty="0"/>
              <a:t>6 papers on exogenous-correspondence</a:t>
            </a:r>
          </a:p>
          <a:p>
            <a:pPr marL="673200" lvl="1" indent="-457200"/>
            <a:r>
              <a:rPr lang="en-GB" dirty="0"/>
              <a:t>1 paper on exogenous-demonstration</a:t>
            </a:r>
          </a:p>
          <a:p>
            <a:pPr marL="673200" lvl="1" indent="-457200"/>
            <a:r>
              <a:rPr lang="en-GB" dirty="0"/>
              <a:t>0 papers on endogenous-correspondence</a:t>
            </a:r>
          </a:p>
          <a:p>
            <a:pPr marL="673200" lvl="1" indent="-457200"/>
            <a:r>
              <a:rPr lang="en-GB" dirty="0"/>
              <a:t>2 papers on endogenous-demonstration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GB" dirty="0"/>
              <a:t>Test-driven Transformation development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GB" dirty="0"/>
              <a:t>MTBE outperforms Metamodel matching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GB" dirty="0"/>
              <a:t>Multifaceted usage of </a:t>
            </a:r>
            <a:r>
              <a:rPr lang="en-GB" dirty="0" err="1"/>
              <a:t>Exmples</a:t>
            </a:r>
            <a:endParaRPr lang="en-GB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pPr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45146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51679" y="2960947"/>
            <a:ext cx="8064896" cy="936105"/>
          </a:xfrm>
        </p:spPr>
        <p:txBody>
          <a:bodyPr/>
          <a:lstStyle/>
          <a:p>
            <a:r>
              <a:rPr lang="nl-BE" dirty="0"/>
              <a:t>Conclusion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pPr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8540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ijdelijke aanduiding voor afbeelding 2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" r="358"/>
          <a:stretch/>
        </p:blipFill>
        <p:spPr/>
      </p:pic>
      <p:pic>
        <p:nvPicPr>
          <p:cNvPr id="28" name="Afbeelding 27" descr="logo_UA_U_wit.eps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733" r="-1"/>
          <a:stretch/>
        </p:blipFill>
        <p:spPr>
          <a:xfrm>
            <a:off x="3229004" y="823913"/>
            <a:ext cx="2685991" cy="1803391"/>
          </a:xfrm>
          <a:prstGeom prst="rect">
            <a:avLst/>
          </a:prstGeom>
        </p:spPr>
      </p:pic>
      <p:pic>
        <p:nvPicPr>
          <p:cNvPr id="4" name="Picture Placeholder 3"/>
          <p:cNvPicPr>
            <a:picLocks noGrp="1" noChangeAspect="1"/>
          </p:cNvPicPr>
          <p:nvPr>
            <p:ph type="pic" sz="quarter" idx="1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" b="19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54066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539552" y="1446646"/>
            <a:ext cx="8064896" cy="936105"/>
          </a:xfrm>
        </p:spPr>
        <p:txBody>
          <a:bodyPr/>
          <a:lstStyle/>
          <a:p>
            <a:r>
              <a:rPr lang="nl-BE" dirty="0"/>
              <a:t>About Me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539552" y="3429000"/>
            <a:ext cx="8064896" cy="3167882"/>
          </a:xfrm>
        </p:spPr>
        <p:txBody>
          <a:bodyPr/>
          <a:lstStyle/>
          <a:p>
            <a:r>
              <a:rPr lang="en-GB" dirty="0"/>
              <a:t>Master Student Computer Science</a:t>
            </a:r>
          </a:p>
          <a:p>
            <a:pPr marL="0" lvl="1" indent="0">
              <a:buNone/>
            </a:pPr>
            <a:r>
              <a:rPr lang="en-GB" dirty="0"/>
              <a:t>Specializing in Software Engineering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pPr/>
              <a:t>2</a:t>
            </a:fld>
            <a:endParaRPr lang="nl-NL"/>
          </a:p>
        </p:txBody>
      </p:sp>
      <p:pic>
        <p:nvPicPr>
          <p:cNvPr id="8" name="Picture 7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52004AD6-5CA8-7F4D-A4D7-EBA54C6F92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914698"/>
            <a:ext cx="2376264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370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-4356" y="6602881"/>
            <a:ext cx="461556" cy="25729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3B032377-C103-4EFE-98C1-80A6E5A7472A}" type="slidenum">
              <a:rPr lang="nl-NL" smtClean="0"/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nl-NL"/>
          </a:p>
        </p:txBody>
      </p:sp>
      <p:graphicFrame>
        <p:nvGraphicFramePr>
          <p:cNvPr id="9" name="Tijdelijke aanduiding voor inhoud 6">
            <a:extLst>
              <a:ext uri="{FF2B5EF4-FFF2-40B4-BE49-F238E27FC236}">
                <a16:creationId xmlns:a16="http://schemas.microsoft.com/office/drawing/2014/main" id="{D47BCA59-5932-4A2C-ACCE-5592B48861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4030378"/>
              </p:ext>
            </p:extLst>
          </p:nvPr>
        </p:nvGraphicFramePr>
        <p:xfrm>
          <a:off x="539552" y="836712"/>
          <a:ext cx="8064896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3671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pPr/>
              <a:t>4</a:t>
            </a:fld>
            <a:endParaRPr lang="nl-NL"/>
          </a:p>
        </p:txBody>
      </p:sp>
      <p:pic>
        <p:nvPicPr>
          <p:cNvPr id="8" name="Content Placeholder 7" descr="Diagram&#10;&#10;Description automatically generated">
            <a:extLst>
              <a:ext uri="{FF2B5EF4-FFF2-40B4-BE49-F238E27FC236}">
                <a16:creationId xmlns:a16="http://schemas.microsoft.com/office/drawing/2014/main" id="{56F5A3F6-0B59-3845-AA8B-30ACF7B21E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05" y="1052736"/>
            <a:ext cx="6871190" cy="4357340"/>
          </a:xfrm>
        </p:spPr>
      </p:pic>
      <p:sp>
        <p:nvSpPr>
          <p:cNvPr id="9" name="Ondertitel 7">
            <a:extLst>
              <a:ext uri="{FF2B5EF4-FFF2-40B4-BE49-F238E27FC236}">
                <a16:creationId xmlns:a16="http://schemas.microsoft.com/office/drawing/2014/main" id="{B57A083F-A846-5043-B6D8-FE91FE2E1D52}"/>
              </a:ext>
            </a:extLst>
          </p:cNvPr>
          <p:cNvSpPr txBox="1">
            <a:spLocks/>
          </p:cNvSpPr>
          <p:nvPr/>
        </p:nvSpPr>
        <p:spPr>
          <a:xfrm>
            <a:off x="457200" y="5982691"/>
            <a:ext cx="8064500" cy="648072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1600" dirty="0">
                <a:solidFill>
                  <a:schemeClr val="tx1"/>
                </a:solidFill>
              </a:rPr>
              <a:t>https://www.researchgate.net/publication/221350031_Model_Transformation_By-Example_A_Survey_of_the_First_Wave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31770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MDE in a Nutshell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itchFamily="2" charset="2"/>
              <a:buChar char="§"/>
            </a:pPr>
            <a:r>
              <a:rPr lang="en-GB" dirty="0"/>
              <a:t>Endogenous Transformation</a:t>
            </a:r>
          </a:p>
          <a:p>
            <a:pPr marL="673200" lvl="1" indent="-457200"/>
            <a:r>
              <a:rPr lang="en-GB" dirty="0"/>
              <a:t>Rewrite input model to produce output model</a:t>
            </a:r>
          </a:p>
          <a:p>
            <a:pPr marL="673200" lvl="1" indent="-457200"/>
            <a:r>
              <a:rPr lang="en-GB" dirty="0"/>
              <a:t>Operational Semantics</a:t>
            </a:r>
          </a:p>
          <a:p>
            <a:pPr marL="673200" lvl="1" indent="-457200"/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>
                <a:solidFill>
                  <a:schemeClr val="accent2"/>
                </a:solidFill>
              </a:rPr>
              <a:t>Demonstration</a:t>
            </a:r>
            <a:r>
              <a:rPr lang="en-GB" dirty="0"/>
              <a:t> </a:t>
            </a:r>
            <a:r>
              <a:rPr lang="en-GB" dirty="0">
                <a:solidFill>
                  <a:schemeClr val="accent2"/>
                </a:solidFill>
              </a:rPr>
              <a:t>Based</a:t>
            </a:r>
            <a:r>
              <a:rPr lang="en-GB" dirty="0"/>
              <a:t> approach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GB" dirty="0"/>
              <a:t>Exogenous Transformation</a:t>
            </a:r>
          </a:p>
          <a:p>
            <a:pPr marL="673200" lvl="1" indent="-457200"/>
            <a:r>
              <a:rPr lang="en-GB" dirty="0"/>
              <a:t>Create new output model from input model</a:t>
            </a:r>
          </a:p>
          <a:p>
            <a:pPr marL="673200" lvl="1" indent="-457200"/>
            <a:r>
              <a:rPr lang="en-GB" dirty="0"/>
              <a:t>Transformational Semantics</a:t>
            </a:r>
            <a:endParaRPr lang="en-GB" dirty="0">
              <a:solidFill>
                <a:schemeClr val="accent1"/>
              </a:solidFill>
            </a:endParaRPr>
          </a:p>
          <a:p>
            <a:pPr marL="673200" lvl="1" indent="-457200"/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>
                <a:solidFill>
                  <a:schemeClr val="accent2"/>
                </a:solidFill>
              </a:rPr>
              <a:t>Correspondence</a:t>
            </a:r>
            <a:r>
              <a:rPr lang="en-GB" dirty="0"/>
              <a:t> or </a:t>
            </a:r>
            <a:r>
              <a:rPr lang="en-GB" dirty="0">
                <a:solidFill>
                  <a:schemeClr val="accent2"/>
                </a:solidFill>
              </a:rPr>
              <a:t>Demonstration Based</a:t>
            </a:r>
            <a:r>
              <a:rPr lang="en-GB" dirty="0"/>
              <a:t> approach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3164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-4356" y="6602881"/>
            <a:ext cx="461556" cy="25729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3B032377-C103-4EFE-98C1-80A6E5A7472A}" type="slidenum">
              <a:rPr lang="nl-NL" smtClean="0"/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nl-NL"/>
          </a:p>
        </p:txBody>
      </p:sp>
      <p:graphicFrame>
        <p:nvGraphicFramePr>
          <p:cNvPr id="9" name="Tijdelijke aanduiding voor inhoud 6">
            <a:extLst>
              <a:ext uri="{FF2B5EF4-FFF2-40B4-BE49-F238E27FC236}">
                <a16:creationId xmlns:a16="http://schemas.microsoft.com/office/drawing/2014/main" id="{D47BCA59-5932-4A2C-ACCE-5592B48861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81711"/>
              </p:ext>
            </p:extLst>
          </p:nvPr>
        </p:nvGraphicFramePr>
        <p:xfrm>
          <a:off x="539552" y="836712"/>
          <a:ext cx="8064896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8570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9" name="Ondertitel 7">
            <a:extLst>
              <a:ext uri="{FF2B5EF4-FFF2-40B4-BE49-F238E27FC236}">
                <a16:creationId xmlns:a16="http://schemas.microsoft.com/office/drawing/2014/main" id="{B57A083F-A846-5043-B6D8-FE91FE2E1D52}"/>
              </a:ext>
            </a:extLst>
          </p:cNvPr>
          <p:cNvSpPr txBox="1">
            <a:spLocks/>
          </p:cNvSpPr>
          <p:nvPr/>
        </p:nvSpPr>
        <p:spPr>
          <a:xfrm>
            <a:off x="457200" y="5982691"/>
            <a:ext cx="8064500" cy="648072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1600" dirty="0">
                <a:solidFill>
                  <a:schemeClr val="tx1"/>
                </a:solidFill>
              </a:rPr>
              <a:t>https://www.researchgate.net/publication/221350031_Model_Transformation_By-Example_A_Survey_of_the_First_Wave</a:t>
            </a:r>
          </a:p>
          <a:p>
            <a:endParaRPr lang="nl-BE" dirty="0"/>
          </a:p>
        </p:txBody>
      </p:sp>
      <p:pic>
        <p:nvPicPr>
          <p:cNvPr id="12" name="Content Placeholder 11" descr="Diagram&#10;&#10;Description automatically generated">
            <a:extLst>
              <a:ext uri="{FF2B5EF4-FFF2-40B4-BE49-F238E27FC236}">
                <a16:creationId xmlns:a16="http://schemas.microsoft.com/office/drawing/2014/main" id="{F92E877E-4538-D649-809D-5ADF1C886E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628800"/>
            <a:ext cx="8064500" cy="3173899"/>
          </a:xfrm>
        </p:spPr>
      </p:pic>
    </p:spTree>
    <p:extLst>
      <p:ext uri="{BB962C8B-B14F-4D97-AF65-F5344CB8AC3E}">
        <p14:creationId xmlns:p14="http://schemas.microsoft.com/office/powerpoint/2010/main" val="2477498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9" name="Ondertitel 7">
            <a:extLst>
              <a:ext uri="{FF2B5EF4-FFF2-40B4-BE49-F238E27FC236}">
                <a16:creationId xmlns:a16="http://schemas.microsoft.com/office/drawing/2014/main" id="{B57A083F-A846-5043-B6D8-FE91FE2E1D52}"/>
              </a:ext>
            </a:extLst>
          </p:cNvPr>
          <p:cNvSpPr txBox="1">
            <a:spLocks/>
          </p:cNvSpPr>
          <p:nvPr/>
        </p:nvSpPr>
        <p:spPr>
          <a:xfrm>
            <a:off x="457200" y="5982691"/>
            <a:ext cx="8064500" cy="648072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1600" dirty="0">
                <a:solidFill>
                  <a:schemeClr val="tx1"/>
                </a:solidFill>
              </a:rPr>
              <a:t>https://www.researchgate.net/publication/221350031_Model_Transformation_By-Example_A_Survey_of_the_First_Wave</a:t>
            </a:r>
          </a:p>
          <a:p>
            <a:endParaRPr lang="nl-BE" dirty="0"/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3B63CCFA-05FC-D44D-AF7F-1884D3BA5D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076" y="764704"/>
            <a:ext cx="6681848" cy="4705893"/>
          </a:xfrm>
        </p:spPr>
      </p:pic>
    </p:spTree>
    <p:extLst>
      <p:ext uri="{BB962C8B-B14F-4D97-AF65-F5344CB8AC3E}">
        <p14:creationId xmlns:p14="http://schemas.microsoft.com/office/powerpoint/2010/main" val="3943248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32377-C103-4EFE-98C1-80A6E5A7472A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9" name="Ondertitel 7">
            <a:extLst>
              <a:ext uri="{FF2B5EF4-FFF2-40B4-BE49-F238E27FC236}">
                <a16:creationId xmlns:a16="http://schemas.microsoft.com/office/drawing/2014/main" id="{B57A083F-A846-5043-B6D8-FE91FE2E1D52}"/>
              </a:ext>
            </a:extLst>
          </p:cNvPr>
          <p:cNvSpPr txBox="1">
            <a:spLocks/>
          </p:cNvSpPr>
          <p:nvPr/>
        </p:nvSpPr>
        <p:spPr>
          <a:xfrm>
            <a:off x="457200" y="5982691"/>
            <a:ext cx="8064500" cy="648072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SzPct val="85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1600" dirty="0">
                <a:solidFill>
                  <a:schemeClr val="tx1"/>
                </a:solidFill>
              </a:rPr>
              <a:t>https://www.researchgate.net/publication/221350031_Model_Transformation_By-Example_A_Survey_of_the_First_Wave</a:t>
            </a:r>
          </a:p>
          <a:p>
            <a:endParaRPr lang="nl-BE" dirty="0"/>
          </a:p>
        </p:txBody>
      </p:sp>
      <p:pic>
        <p:nvPicPr>
          <p:cNvPr id="7" name="Content Placeholder 6" descr="Text&#10;&#10;Description automatically generated">
            <a:extLst>
              <a:ext uri="{FF2B5EF4-FFF2-40B4-BE49-F238E27FC236}">
                <a16:creationId xmlns:a16="http://schemas.microsoft.com/office/drawing/2014/main" id="{46ACE3C8-7769-BD45-A27D-8D878EAD87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1340768"/>
            <a:ext cx="8064500" cy="3945223"/>
          </a:xfrm>
        </p:spPr>
      </p:pic>
    </p:spTree>
    <p:extLst>
      <p:ext uri="{BB962C8B-B14F-4D97-AF65-F5344CB8AC3E}">
        <p14:creationId xmlns:p14="http://schemas.microsoft.com/office/powerpoint/2010/main" val="346046682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UA">
      <a:dk1>
        <a:sysClr val="windowText" lastClr="000000"/>
      </a:dk1>
      <a:lt1>
        <a:sysClr val="window" lastClr="FFFFFF"/>
      </a:lt1>
      <a:dk2>
        <a:srgbClr val="004466"/>
      </a:dk2>
      <a:lt2>
        <a:srgbClr val="BBCCCC"/>
      </a:lt2>
      <a:accent1>
        <a:srgbClr val="004466"/>
      </a:accent1>
      <a:accent2>
        <a:srgbClr val="881133"/>
      </a:accent2>
      <a:accent3>
        <a:srgbClr val="889999"/>
      </a:accent3>
      <a:accent4>
        <a:srgbClr val="3399CC"/>
      </a:accent4>
      <a:accent5>
        <a:srgbClr val="DD9911"/>
      </a:accent5>
      <a:accent6>
        <a:srgbClr val="AAAA00"/>
      </a:accent6>
      <a:hlink>
        <a:srgbClr val="004466"/>
      </a:hlink>
      <a:folHlink>
        <a:srgbClr val="881133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</Words>
  <Application>Microsoft Macintosh PowerPoint</Application>
  <PresentationFormat>On-screen Show (4:3)</PresentationFormat>
  <Paragraphs>64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Kantoorthema</vt:lpstr>
      <vt:lpstr>Model Transformation By-Example:  A Survey of the First Wave </vt:lpstr>
      <vt:lpstr>About Me</vt:lpstr>
      <vt:lpstr>PowerPoint Presentation</vt:lpstr>
      <vt:lpstr>PowerPoint Presentation</vt:lpstr>
      <vt:lpstr>MDE in a Nutshell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Lessons learned and Future Challenges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Igor Schittekat</dc:creator>
  <cp:lastModifiedBy/>
  <cp:revision>1</cp:revision>
  <dcterms:created xsi:type="dcterms:W3CDTF">2021-01-18T19:20:42Z</dcterms:created>
  <dcterms:modified xsi:type="dcterms:W3CDTF">2021-01-19T14:26:49Z</dcterms:modified>
</cp:coreProperties>
</file>