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310" r:id="rId3"/>
    <p:sldId id="330" r:id="rId4"/>
    <p:sldId id="308" r:id="rId5"/>
    <p:sldId id="314" r:id="rId6"/>
    <p:sldId id="318" r:id="rId7"/>
    <p:sldId id="289" r:id="rId8"/>
    <p:sldId id="303" r:id="rId9"/>
    <p:sldId id="29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rdad Moradi" initials="MM" lastIdx="1" clrIdx="0">
    <p:extLst>
      <p:ext uri="{19B8F6BF-5375-455C-9EA6-DF929625EA0E}">
        <p15:presenceInfo xmlns:p15="http://schemas.microsoft.com/office/powerpoint/2012/main" userId="5471f69dcba9db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AC5"/>
    <a:srgbClr val="F4C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85376" autoAdjust="0"/>
  </p:normalViewPr>
  <p:slideViewPr>
    <p:cSldViewPr snapToGrid="0">
      <p:cViewPr varScale="1">
        <p:scale>
          <a:sx n="103" d="100"/>
          <a:sy n="103" d="100"/>
        </p:scale>
        <p:origin x="114" y="282"/>
      </p:cViewPr>
      <p:guideLst/>
    </p:cSldViewPr>
  </p:slideViewPr>
  <p:outlineViewPr>
    <p:cViewPr>
      <p:scale>
        <a:sx n="33" d="100"/>
        <a:sy n="33" d="100"/>
      </p:scale>
      <p:origin x="0" y="-2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94BDA-638A-4F46-8B8C-48CC0C2FAFB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1EB69E-FE9E-4FC9-9B67-DE8E08B0BA2B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Why?</a:t>
          </a:r>
          <a:endParaRPr lang="en-JM" sz="1800" dirty="0"/>
        </a:p>
      </dgm:t>
    </dgm:pt>
    <dgm:pt modelId="{D56A3901-0114-48E2-9F26-BB382CD33421}" type="parTrans" cxnId="{DC7F8775-3459-4739-9699-7B2349C55C14}">
      <dgm:prSet/>
      <dgm:spPr/>
      <dgm:t>
        <a:bodyPr/>
        <a:lstStyle/>
        <a:p>
          <a:endParaRPr lang="en-JM" sz="1800"/>
        </a:p>
      </dgm:t>
    </dgm:pt>
    <dgm:pt modelId="{0D48B084-18F6-4016-9320-AB08C4A4E808}" type="sibTrans" cxnId="{DC7F8775-3459-4739-9699-7B2349C55C14}">
      <dgm:prSet custT="1"/>
      <dgm:spPr/>
      <dgm:t>
        <a:bodyPr/>
        <a:lstStyle/>
        <a:p>
          <a:endParaRPr lang="en-JM" sz="1800"/>
        </a:p>
      </dgm:t>
    </dgm:pt>
    <dgm:pt modelId="{7CEC20EF-F970-423E-BC72-6D22979E656A}">
      <dgm:prSet custT="1"/>
      <dgm:spPr/>
      <dgm:t>
        <a:bodyPr/>
        <a:lstStyle/>
        <a:p>
          <a:r>
            <a:rPr lang="en-US" sz="1800" dirty="0"/>
            <a:t>What?</a:t>
          </a:r>
        </a:p>
      </dgm:t>
    </dgm:pt>
    <dgm:pt modelId="{82E22A74-C4CF-4A75-8B6A-5BCFC90798C2}" type="parTrans" cxnId="{0B496E45-4A8E-4E0C-9E41-4A03ECC57CE7}">
      <dgm:prSet/>
      <dgm:spPr/>
      <dgm:t>
        <a:bodyPr/>
        <a:lstStyle/>
        <a:p>
          <a:endParaRPr lang="en-JM" sz="1800"/>
        </a:p>
      </dgm:t>
    </dgm:pt>
    <dgm:pt modelId="{B49B14C1-EA3F-4D40-BE1D-6904BA14E81D}" type="sibTrans" cxnId="{0B496E45-4A8E-4E0C-9E41-4A03ECC57CE7}">
      <dgm:prSet custT="1"/>
      <dgm:spPr/>
      <dgm:t>
        <a:bodyPr/>
        <a:lstStyle/>
        <a:p>
          <a:endParaRPr lang="en-JM" sz="1800"/>
        </a:p>
      </dgm:t>
    </dgm:pt>
    <dgm:pt modelId="{0F6946C9-D067-4F3E-8B49-E6481296ED45}">
      <dgm:prSet custT="1"/>
      <dgm:spPr/>
      <dgm:t>
        <a:bodyPr/>
        <a:lstStyle/>
        <a:p>
          <a:r>
            <a:rPr lang="en-US" sz="1400" dirty="0"/>
            <a:t>Conclusion</a:t>
          </a:r>
        </a:p>
      </dgm:t>
    </dgm:pt>
    <dgm:pt modelId="{863B2064-608D-4FC0-BF1B-344A9FBAC32A}" type="parTrans" cxnId="{B46BF443-3000-41B9-86BB-9845A2AE964C}">
      <dgm:prSet/>
      <dgm:spPr/>
      <dgm:t>
        <a:bodyPr/>
        <a:lstStyle/>
        <a:p>
          <a:endParaRPr lang="en-JM" sz="1800"/>
        </a:p>
      </dgm:t>
    </dgm:pt>
    <dgm:pt modelId="{BA2BEF0E-C4EE-4DCB-9E73-676B18506A38}" type="sibTrans" cxnId="{B46BF443-3000-41B9-86BB-9845A2AE964C}">
      <dgm:prSet custT="1"/>
      <dgm:spPr/>
      <dgm:t>
        <a:bodyPr/>
        <a:lstStyle/>
        <a:p>
          <a:endParaRPr lang="en-JM" sz="1800"/>
        </a:p>
      </dgm:t>
    </dgm:pt>
    <dgm:pt modelId="{D579F6AB-95B0-4574-90C0-3AE70FE90E2D}">
      <dgm:prSet custT="1"/>
      <dgm:spPr/>
      <dgm:t>
        <a:bodyPr/>
        <a:lstStyle/>
        <a:p>
          <a:r>
            <a:rPr lang="en-US" sz="1600" dirty="0"/>
            <a:t>Future direction</a:t>
          </a:r>
        </a:p>
      </dgm:t>
    </dgm:pt>
    <dgm:pt modelId="{CFB11463-544F-4422-AF73-48F7B8210E74}" type="parTrans" cxnId="{A3B642CB-D1E0-4B1F-B91F-88198B36FE29}">
      <dgm:prSet/>
      <dgm:spPr/>
      <dgm:t>
        <a:bodyPr/>
        <a:lstStyle/>
        <a:p>
          <a:endParaRPr lang="en-JM" sz="1800"/>
        </a:p>
      </dgm:t>
    </dgm:pt>
    <dgm:pt modelId="{5A5C4DBF-B209-48B2-ACC8-DF4624CECC9B}" type="sibTrans" cxnId="{A3B642CB-D1E0-4B1F-B91F-88198B36FE29}">
      <dgm:prSet/>
      <dgm:spPr/>
      <dgm:t>
        <a:bodyPr/>
        <a:lstStyle/>
        <a:p>
          <a:endParaRPr lang="en-JM" sz="1800"/>
        </a:p>
      </dgm:t>
    </dgm:pt>
    <dgm:pt modelId="{BB78098F-7902-4C5D-86EE-B07BDB595B30}">
      <dgm:prSet custT="1"/>
      <dgm:spPr/>
      <dgm:t>
        <a:bodyPr/>
        <a:lstStyle/>
        <a:p>
          <a:r>
            <a:rPr lang="en-US" sz="1800" dirty="0"/>
            <a:t>How?</a:t>
          </a:r>
        </a:p>
      </dgm:t>
    </dgm:pt>
    <dgm:pt modelId="{A6ADCDA5-B021-4770-B65E-B96944ADD832}" type="parTrans" cxnId="{0CA159B9-274E-4B15-ABEA-AB96AA662D7E}">
      <dgm:prSet/>
      <dgm:spPr/>
      <dgm:t>
        <a:bodyPr/>
        <a:lstStyle/>
        <a:p>
          <a:endParaRPr lang="en-JM" sz="1800"/>
        </a:p>
      </dgm:t>
    </dgm:pt>
    <dgm:pt modelId="{A55F5A5E-C955-48AC-9D7A-ACDF4FEA9EA1}" type="sibTrans" cxnId="{0CA159B9-274E-4B15-ABEA-AB96AA662D7E}">
      <dgm:prSet custT="1"/>
      <dgm:spPr/>
      <dgm:t>
        <a:bodyPr/>
        <a:lstStyle/>
        <a:p>
          <a:endParaRPr lang="en-JM" sz="1800"/>
        </a:p>
      </dgm:t>
    </dgm:pt>
    <dgm:pt modelId="{1C257316-52D9-4B4F-97EE-E7A488C171CF}" type="pres">
      <dgm:prSet presAssocID="{99694BDA-638A-4F46-8B8C-48CC0C2FAFBE}" presName="linearFlow" presStyleCnt="0">
        <dgm:presLayoutVars>
          <dgm:resizeHandles val="exact"/>
        </dgm:presLayoutVars>
      </dgm:prSet>
      <dgm:spPr/>
    </dgm:pt>
    <dgm:pt modelId="{4F0027AC-D9F7-4E37-BA5F-F69BECA83ED9}" type="pres">
      <dgm:prSet presAssocID="{851EB69E-FE9E-4FC9-9B67-DE8E08B0BA2B}" presName="node" presStyleLbl="node1" presStyleIdx="0" presStyleCnt="5">
        <dgm:presLayoutVars>
          <dgm:bulletEnabled val="1"/>
        </dgm:presLayoutVars>
      </dgm:prSet>
      <dgm:spPr/>
    </dgm:pt>
    <dgm:pt modelId="{9B59FE06-8A1B-4601-972B-45B799E3E37E}" type="pres">
      <dgm:prSet presAssocID="{0D48B084-18F6-4016-9320-AB08C4A4E808}" presName="sibTrans" presStyleLbl="sibTrans2D1" presStyleIdx="0" presStyleCnt="4"/>
      <dgm:spPr/>
    </dgm:pt>
    <dgm:pt modelId="{089F4568-4ACF-4497-8FED-13394CB9A1C0}" type="pres">
      <dgm:prSet presAssocID="{0D48B084-18F6-4016-9320-AB08C4A4E808}" presName="connectorText" presStyleLbl="sibTrans2D1" presStyleIdx="0" presStyleCnt="4"/>
      <dgm:spPr/>
    </dgm:pt>
    <dgm:pt modelId="{88F92D55-DA42-4828-AE6D-D05EBBC6D6D7}" type="pres">
      <dgm:prSet presAssocID="{7CEC20EF-F970-423E-BC72-6D22979E656A}" presName="node" presStyleLbl="node1" presStyleIdx="1" presStyleCnt="5">
        <dgm:presLayoutVars>
          <dgm:bulletEnabled val="1"/>
        </dgm:presLayoutVars>
      </dgm:prSet>
      <dgm:spPr/>
    </dgm:pt>
    <dgm:pt modelId="{DA51654E-BA6B-4E7D-848C-65BF19EACDE3}" type="pres">
      <dgm:prSet presAssocID="{B49B14C1-EA3F-4D40-BE1D-6904BA14E81D}" presName="sibTrans" presStyleLbl="sibTrans2D1" presStyleIdx="1" presStyleCnt="4"/>
      <dgm:spPr/>
    </dgm:pt>
    <dgm:pt modelId="{3F75BE6B-FCAF-4C43-8B41-5BD9D9BBF0D9}" type="pres">
      <dgm:prSet presAssocID="{B49B14C1-EA3F-4D40-BE1D-6904BA14E81D}" presName="connectorText" presStyleLbl="sibTrans2D1" presStyleIdx="1" presStyleCnt="4"/>
      <dgm:spPr/>
    </dgm:pt>
    <dgm:pt modelId="{5B073631-EDD3-4016-A3C0-54559A3736D4}" type="pres">
      <dgm:prSet presAssocID="{BB78098F-7902-4C5D-86EE-B07BDB595B30}" presName="node" presStyleLbl="node1" presStyleIdx="2" presStyleCnt="5">
        <dgm:presLayoutVars>
          <dgm:bulletEnabled val="1"/>
        </dgm:presLayoutVars>
      </dgm:prSet>
      <dgm:spPr/>
    </dgm:pt>
    <dgm:pt modelId="{611EBF62-05A4-4038-982B-44729FBF8687}" type="pres">
      <dgm:prSet presAssocID="{A55F5A5E-C955-48AC-9D7A-ACDF4FEA9EA1}" presName="sibTrans" presStyleLbl="sibTrans2D1" presStyleIdx="2" presStyleCnt="4"/>
      <dgm:spPr/>
    </dgm:pt>
    <dgm:pt modelId="{2E6F3AEA-516E-460C-B5D4-1367E8A4CF52}" type="pres">
      <dgm:prSet presAssocID="{A55F5A5E-C955-48AC-9D7A-ACDF4FEA9EA1}" presName="connectorText" presStyleLbl="sibTrans2D1" presStyleIdx="2" presStyleCnt="4"/>
      <dgm:spPr/>
    </dgm:pt>
    <dgm:pt modelId="{5B035B4F-D070-4FD0-B3EE-4718D054AC3F}" type="pres">
      <dgm:prSet presAssocID="{0F6946C9-D067-4F3E-8B49-E6481296ED45}" presName="node" presStyleLbl="node1" presStyleIdx="3" presStyleCnt="5">
        <dgm:presLayoutVars>
          <dgm:bulletEnabled val="1"/>
        </dgm:presLayoutVars>
      </dgm:prSet>
      <dgm:spPr/>
    </dgm:pt>
    <dgm:pt modelId="{00DA02DB-135A-474C-BA2C-6A34162FA4C2}" type="pres">
      <dgm:prSet presAssocID="{BA2BEF0E-C4EE-4DCB-9E73-676B18506A38}" presName="sibTrans" presStyleLbl="sibTrans2D1" presStyleIdx="3" presStyleCnt="4"/>
      <dgm:spPr/>
    </dgm:pt>
    <dgm:pt modelId="{CE319470-306F-4C17-A59F-05FB3AA82091}" type="pres">
      <dgm:prSet presAssocID="{BA2BEF0E-C4EE-4DCB-9E73-676B18506A38}" presName="connectorText" presStyleLbl="sibTrans2D1" presStyleIdx="3" presStyleCnt="4"/>
      <dgm:spPr/>
    </dgm:pt>
    <dgm:pt modelId="{B91CD00F-7B9D-46F1-82A2-05A5B284717E}" type="pres">
      <dgm:prSet presAssocID="{D579F6AB-95B0-4574-90C0-3AE70FE90E2D}" presName="node" presStyleLbl="node1" presStyleIdx="4" presStyleCnt="5">
        <dgm:presLayoutVars>
          <dgm:bulletEnabled val="1"/>
        </dgm:presLayoutVars>
      </dgm:prSet>
      <dgm:spPr/>
    </dgm:pt>
  </dgm:ptLst>
  <dgm:cxnLst>
    <dgm:cxn modelId="{9A14EF16-FF9C-4826-85AA-CF747FEECF11}" type="presOf" srcId="{A55F5A5E-C955-48AC-9D7A-ACDF4FEA9EA1}" destId="{2E6F3AEA-516E-460C-B5D4-1367E8A4CF52}" srcOrd="1" destOrd="0" presId="urn:microsoft.com/office/officeart/2005/8/layout/process2"/>
    <dgm:cxn modelId="{DF44DB27-243A-48AD-B4C3-D0545A372B92}" type="presOf" srcId="{B49B14C1-EA3F-4D40-BE1D-6904BA14E81D}" destId="{3F75BE6B-FCAF-4C43-8B41-5BD9D9BBF0D9}" srcOrd="1" destOrd="0" presId="urn:microsoft.com/office/officeart/2005/8/layout/process2"/>
    <dgm:cxn modelId="{34524233-E412-46F8-9B53-A123DE3CE0A7}" type="presOf" srcId="{BB78098F-7902-4C5D-86EE-B07BDB595B30}" destId="{5B073631-EDD3-4016-A3C0-54559A3736D4}" srcOrd="0" destOrd="0" presId="urn:microsoft.com/office/officeart/2005/8/layout/process2"/>
    <dgm:cxn modelId="{5B25E736-7A75-40F9-9731-4D77875FF518}" type="presOf" srcId="{BA2BEF0E-C4EE-4DCB-9E73-676B18506A38}" destId="{CE319470-306F-4C17-A59F-05FB3AA82091}" srcOrd="1" destOrd="0" presId="urn:microsoft.com/office/officeart/2005/8/layout/process2"/>
    <dgm:cxn modelId="{B46BF443-3000-41B9-86BB-9845A2AE964C}" srcId="{99694BDA-638A-4F46-8B8C-48CC0C2FAFBE}" destId="{0F6946C9-D067-4F3E-8B49-E6481296ED45}" srcOrd="3" destOrd="0" parTransId="{863B2064-608D-4FC0-BF1B-344A9FBAC32A}" sibTransId="{BA2BEF0E-C4EE-4DCB-9E73-676B18506A38}"/>
    <dgm:cxn modelId="{0B496E45-4A8E-4E0C-9E41-4A03ECC57CE7}" srcId="{99694BDA-638A-4F46-8B8C-48CC0C2FAFBE}" destId="{7CEC20EF-F970-423E-BC72-6D22979E656A}" srcOrd="1" destOrd="0" parTransId="{82E22A74-C4CF-4A75-8B6A-5BCFC90798C2}" sibTransId="{B49B14C1-EA3F-4D40-BE1D-6904BA14E81D}"/>
    <dgm:cxn modelId="{5465DE48-D64E-467A-9029-3E911AF6C79D}" type="presOf" srcId="{7CEC20EF-F970-423E-BC72-6D22979E656A}" destId="{88F92D55-DA42-4828-AE6D-D05EBBC6D6D7}" srcOrd="0" destOrd="0" presId="urn:microsoft.com/office/officeart/2005/8/layout/process2"/>
    <dgm:cxn modelId="{4E752873-B2E9-4D6F-BF84-17D79C2D46FB}" type="presOf" srcId="{0F6946C9-D067-4F3E-8B49-E6481296ED45}" destId="{5B035B4F-D070-4FD0-B3EE-4718D054AC3F}" srcOrd="0" destOrd="0" presId="urn:microsoft.com/office/officeart/2005/8/layout/process2"/>
    <dgm:cxn modelId="{DC7F8775-3459-4739-9699-7B2349C55C14}" srcId="{99694BDA-638A-4F46-8B8C-48CC0C2FAFBE}" destId="{851EB69E-FE9E-4FC9-9B67-DE8E08B0BA2B}" srcOrd="0" destOrd="0" parTransId="{D56A3901-0114-48E2-9F26-BB382CD33421}" sibTransId="{0D48B084-18F6-4016-9320-AB08C4A4E808}"/>
    <dgm:cxn modelId="{88B4E890-D14C-41D4-89B3-7739185798AF}" type="presOf" srcId="{A55F5A5E-C955-48AC-9D7A-ACDF4FEA9EA1}" destId="{611EBF62-05A4-4038-982B-44729FBF8687}" srcOrd="0" destOrd="0" presId="urn:microsoft.com/office/officeart/2005/8/layout/process2"/>
    <dgm:cxn modelId="{E4F81C91-37C5-46FB-AA89-EA4182D0EA8D}" type="presOf" srcId="{0D48B084-18F6-4016-9320-AB08C4A4E808}" destId="{9B59FE06-8A1B-4601-972B-45B799E3E37E}" srcOrd="0" destOrd="0" presId="urn:microsoft.com/office/officeart/2005/8/layout/process2"/>
    <dgm:cxn modelId="{DE6DC393-9C76-4663-8896-8498AC71BA56}" type="presOf" srcId="{99694BDA-638A-4F46-8B8C-48CC0C2FAFBE}" destId="{1C257316-52D9-4B4F-97EE-E7A488C171CF}" srcOrd="0" destOrd="0" presId="urn:microsoft.com/office/officeart/2005/8/layout/process2"/>
    <dgm:cxn modelId="{BD241CAB-5D87-4218-BCBF-0AEE1839F8AC}" type="presOf" srcId="{851EB69E-FE9E-4FC9-9B67-DE8E08B0BA2B}" destId="{4F0027AC-D9F7-4E37-BA5F-F69BECA83ED9}" srcOrd="0" destOrd="0" presId="urn:microsoft.com/office/officeart/2005/8/layout/process2"/>
    <dgm:cxn modelId="{0CA159B9-274E-4B15-ABEA-AB96AA662D7E}" srcId="{99694BDA-638A-4F46-8B8C-48CC0C2FAFBE}" destId="{BB78098F-7902-4C5D-86EE-B07BDB595B30}" srcOrd="2" destOrd="0" parTransId="{A6ADCDA5-B021-4770-B65E-B96944ADD832}" sibTransId="{A55F5A5E-C955-48AC-9D7A-ACDF4FEA9EA1}"/>
    <dgm:cxn modelId="{227935CB-3345-4E95-8FC2-AC13B7421877}" type="presOf" srcId="{0D48B084-18F6-4016-9320-AB08C4A4E808}" destId="{089F4568-4ACF-4497-8FED-13394CB9A1C0}" srcOrd="1" destOrd="0" presId="urn:microsoft.com/office/officeart/2005/8/layout/process2"/>
    <dgm:cxn modelId="{A3B642CB-D1E0-4B1F-B91F-88198B36FE29}" srcId="{99694BDA-638A-4F46-8B8C-48CC0C2FAFBE}" destId="{D579F6AB-95B0-4574-90C0-3AE70FE90E2D}" srcOrd="4" destOrd="0" parTransId="{CFB11463-544F-4422-AF73-48F7B8210E74}" sibTransId="{5A5C4DBF-B209-48B2-ACC8-DF4624CECC9B}"/>
    <dgm:cxn modelId="{02C037CE-639B-4EB5-B8A1-9C82311898A1}" type="presOf" srcId="{D579F6AB-95B0-4574-90C0-3AE70FE90E2D}" destId="{B91CD00F-7B9D-46F1-82A2-05A5B284717E}" srcOrd="0" destOrd="0" presId="urn:microsoft.com/office/officeart/2005/8/layout/process2"/>
    <dgm:cxn modelId="{3F4ECBD7-CCE8-4052-95BC-1CD1CFB5530D}" type="presOf" srcId="{B49B14C1-EA3F-4D40-BE1D-6904BA14E81D}" destId="{DA51654E-BA6B-4E7D-848C-65BF19EACDE3}" srcOrd="0" destOrd="0" presId="urn:microsoft.com/office/officeart/2005/8/layout/process2"/>
    <dgm:cxn modelId="{A1064BFA-0018-4704-B86D-E911CFF8FECD}" type="presOf" srcId="{BA2BEF0E-C4EE-4DCB-9E73-676B18506A38}" destId="{00DA02DB-135A-474C-BA2C-6A34162FA4C2}" srcOrd="0" destOrd="0" presId="urn:microsoft.com/office/officeart/2005/8/layout/process2"/>
    <dgm:cxn modelId="{6F21E1E3-9D51-4631-8EBB-A939E548AFB2}" type="presParOf" srcId="{1C257316-52D9-4B4F-97EE-E7A488C171CF}" destId="{4F0027AC-D9F7-4E37-BA5F-F69BECA83ED9}" srcOrd="0" destOrd="0" presId="urn:microsoft.com/office/officeart/2005/8/layout/process2"/>
    <dgm:cxn modelId="{EE822370-CB4F-48BD-ABA7-89EAAC77145F}" type="presParOf" srcId="{1C257316-52D9-4B4F-97EE-E7A488C171CF}" destId="{9B59FE06-8A1B-4601-972B-45B799E3E37E}" srcOrd="1" destOrd="0" presId="urn:microsoft.com/office/officeart/2005/8/layout/process2"/>
    <dgm:cxn modelId="{79578F83-B88F-4670-BCAF-8EAB5CC74544}" type="presParOf" srcId="{9B59FE06-8A1B-4601-972B-45B799E3E37E}" destId="{089F4568-4ACF-4497-8FED-13394CB9A1C0}" srcOrd="0" destOrd="0" presId="urn:microsoft.com/office/officeart/2005/8/layout/process2"/>
    <dgm:cxn modelId="{6CE601F5-357C-4D2D-A694-BCC951F462F5}" type="presParOf" srcId="{1C257316-52D9-4B4F-97EE-E7A488C171CF}" destId="{88F92D55-DA42-4828-AE6D-D05EBBC6D6D7}" srcOrd="2" destOrd="0" presId="urn:microsoft.com/office/officeart/2005/8/layout/process2"/>
    <dgm:cxn modelId="{8BE820F2-9E7E-4FDC-97A4-A2716D7E387D}" type="presParOf" srcId="{1C257316-52D9-4B4F-97EE-E7A488C171CF}" destId="{DA51654E-BA6B-4E7D-848C-65BF19EACDE3}" srcOrd="3" destOrd="0" presId="urn:microsoft.com/office/officeart/2005/8/layout/process2"/>
    <dgm:cxn modelId="{2BECFA34-10B0-4FE0-9B94-8B194D87E2D9}" type="presParOf" srcId="{DA51654E-BA6B-4E7D-848C-65BF19EACDE3}" destId="{3F75BE6B-FCAF-4C43-8B41-5BD9D9BBF0D9}" srcOrd="0" destOrd="0" presId="urn:microsoft.com/office/officeart/2005/8/layout/process2"/>
    <dgm:cxn modelId="{5BCF25AA-BAFB-4AE5-8469-AA8D063A5AF7}" type="presParOf" srcId="{1C257316-52D9-4B4F-97EE-E7A488C171CF}" destId="{5B073631-EDD3-4016-A3C0-54559A3736D4}" srcOrd="4" destOrd="0" presId="urn:microsoft.com/office/officeart/2005/8/layout/process2"/>
    <dgm:cxn modelId="{B2E6A647-6C35-4118-8ACA-32C68880A304}" type="presParOf" srcId="{1C257316-52D9-4B4F-97EE-E7A488C171CF}" destId="{611EBF62-05A4-4038-982B-44729FBF8687}" srcOrd="5" destOrd="0" presId="urn:microsoft.com/office/officeart/2005/8/layout/process2"/>
    <dgm:cxn modelId="{8A41D4CC-47B8-4912-9EC4-63BDF3223613}" type="presParOf" srcId="{611EBF62-05A4-4038-982B-44729FBF8687}" destId="{2E6F3AEA-516E-460C-B5D4-1367E8A4CF52}" srcOrd="0" destOrd="0" presId="urn:microsoft.com/office/officeart/2005/8/layout/process2"/>
    <dgm:cxn modelId="{3DF2EBCD-586D-41C1-BE0F-72D123A0A6DA}" type="presParOf" srcId="{1C257316-52D9-4B4F-97EE-E7A488C171CF}" destId="{5B035B4F-D070-4FD0-B3EE-4718D054AC3F}" srcOrd="6" destOrd="0" presId="urn:microsoft.com/office/officeart/2005/8/layout/process2"/>
    <dgm:cxn modelId="{3A23B3F8-D622-491B-809B-D2C34DC02DFD}" type="presParOf" srcId="{1C257316-52D9-4B4F-97EE-E7A488C171CF}" destId="{00DA02DB-135A-474C-BA2C-6A34162FA4C2}" srcOrd="7" destOrd="0" presId="urn:microsoft.com/office/officeart/2005/8/layout/process2"/>
    <dgm:cxn modelId="{E1EC2D99-00AC-4218-A8DA-EFA8364CD215}" type="presParOf" srcId="{00DA02DB-135A-474C-BA2C-6A34162FA4C2}" destId="{CE319470-306F-4C17-A59F-05FB3AA82091}" srcOrd="0" destOrd="0" presId="urn:microsoft.com/office/officeart/2005/8/layout/process2"/>
    <dgm:cxn modelId="{5870DAEC-5791-4BCA-B53E-3D3E9C528FD2}" type="presParOf" srcId="{1C257316-52D9-4B4F-97EE-E7A488C171CF}" destId="{B91CD00F-7B9D-46F1-82A2-05A5B28471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94BDA-638A-4F46-8B8C-48CC0C2FAFB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1EB69E-FE9E-4FC9-9B67-DE8E08B0BA2B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Why?</a:t>
          </a:r>
          <a:endParaRPr lang="en-JM" sz="1800" dirty="0"/>
        </a:p>
      </dgm:t>
    </dgm:pt>
    <dgm:pt modelId="{D56A3901-0114-48E2-9F26-BB382CD33421}" type="parTrans" cxnId="{DC7F8775-3459-4739-9699-7B2349C55C14}">
      <dgm:prSet/>
      <dgm:spPr/>
      <dgm:t>
        <a:bodyPr/>
        <a:lstStyle/>
        <a:p>
          <a:endParaRPr lang="en-JM" sz="1800"/>
        </a:p>
      </dgm:t>
    </dgm:pt>
    <dgm:pt modelId="{0D48B084-18F6-4016-9320-AB08C4A4E808}" type="sibTrans" cxnId="{DC7F8775-3459-4739-9699-7B2349C55C14}">
      <dgm:prSet custT="1"/>
      <dgm:spPr/>
      <dgm:t>
        <a:bodyPr/>
        <a:lstStyle/>
        <a:p>
          <a:endParaRPr lang="en-JM" sz="1800"/>
        </a:p>
      </dgm:t>
    </dgm:pt>
    <dgm:pt modelId="{7CEC20EF-F970-423E-BC72-6D22979E656A}">
      <dgm:prSet custT="1"/>
      <dgm:spPr/>
      <dgm:t>
        <a:bodyPr/>
        <a:lstStyle/>
        <a:p>
          <a:r>
            <a:rPr lang="en-US" sz="1800" dirty="0"/>
            <a:t>What?</a:t>
          </a:r>
        </a:p>
      </dgm:t>
    </dgm:pt>
    <dgm:pt modelId="{82E22A74-C4CF-4A75-8B6A-5BCFC90798C2}" type="parTrans" cxnId="{0B496E45-4A8E-4E0C-9E41-4A03ECC57CE7}">
      <dgm:prSet/>
      <dgm:spPr/>
      <dgm:t>
        <a:bodyPr/>
        <a:lstStyle/>
        <a:p>
          <a:endParaRPr lang="en-JM" sz="1800"/>
        </a:p>
      </dgm:t>
    </dgm:pt>
    <dgm:pt modelId="{B49B14C1-EA3F-4D40-BE1D-6904BA14E81D}" type="sibTrans" cxnId="{0B496E45-4A8E-4E0C-9E41-4A03ECC57CE7}">
      <dgm:prSet custT="1"/>
      <dgm:spPr/>
      <dgm:t>
        <a:bodyPr/>
        <a:lstStyle/>
        <a:p>
          <a:endParaRPr lang="en-JM" sz="1800"/>
        </a:p>
      </dgm:t>
    </dgm:pt>
    <dgm:pt modelId="{0F6946C9-D067-4F3E-8B49-E6481296ED45}">
      <dgm:prSet custT="1"/>
      <dgm:spPr/>
      <dgm:t>
        <a:bodyPr/>
        <a:lstStyle/>
        <a:p>
          <a:r>
            <a:rPr lang="en-US" sz="1400" dirty="0"/>
            <a:t>Conclusion</a:t>
          </a:r>
        </a:p>
      </dgm:t>
    </dgm:pt>
    <dgm:pt modelId="{863B2064-608D-4FC0-BF1B-344A9FBAC32A}" type="parTrans" cxnId="{B46BF443-3000-41B9-86BB-9845A2AE964C}">
      <dgm:prSet/>
      <dgm:spPr/>
      <dgm:t>
        <a:bodyPr/>
        <a:lstStyle/>
        <a:p>
          <a:endParaRPr lang="en-JM" sz="1800"/>
        </a:p>
      </dgm:t>
    </dgm:pt>
    <dgm:pt modelId="{BA2BEF0E-C4EE-4DCB-9E73-676B18506A38}" type="sibTrans" cxnId="{B46BF443-3000-41B9-86BB-9845A2AE964C}">
      <dgm:prSet custT="1"/>
      <dgm:spPr/>
      <dgm:t>
        <a:bodyPr/>
        <a:lstStyle/>
        <a:p>
          <a:endParaRPr lang="en-JM" sz="1800"/>
        </a:p>
      </dgm:t>
    </dgm:pt>
    <dgm:pt modelId="{D579F6AB-95B0-4574-90C0-3AE70FE90E2D}">
      <dgm:prSet custT="1"/>
      <dgm:spPr/>
      <dgm:t>
        <a:bodyPr/>
        <a:lstStyle/>
        <a:p>
          <a:r>
            <a:rPr lang="en-US" sz="1600" dirty="0"/>
            <a:t>Future direction</a:t>
          </a:r>
        </a:p>
      </dgm:t>
    </dgm:pt>
    <dgm:pt modelId="{CFB11463-544F-4422-AF73-48F7B8210E74}" type="parTrans" cxnId="{A3B642CB-D1E0-4B1F-B91F-88198B36FE29}">
      <dgm:prSet/>
      <dgm:spPr/>
      <dgm:t>
        <a:bodyPr/>
        <a:lstStyle/>
        <a:p>
          <a:endParaRPr lang="en-JM" sz="1800"/>
        </a:p>
      </dgm:t>
    </dgm:pt>
    <dgm:pt modelId="{5A5C4DBF-B209-48B2-ACC8-DF4624CECC9B}" type="sibTrans" cxnId="{A3B642CB-D1E0-4B1F-B91F-88198B36FE29}">
      <dgm:prSet/>
      <dgm:spPr/>
      <dgm:t>
        <a:bodyPr/>
        <a:lstStyle/>
        <a:p>
          <a:endParaRPr lang="en-JM" sz="1800"/>
        </a:p>
      </dgm:t>
    </dgm:pt>
    <dgm:pt modelId="{BB78098F-7902-4C5D-86EE-B07BDB595B30}">
      <dgm:prSet custT="1"/>
      <dgm:spPr/>
      <dgm:t>
        <a:bodyPr/>
        <a:lstStyle/>
        <a:p>
          <a:r>
            <a:rPr lang="en-US" sz="1800" dirty="0"/>
            <a:t>How?</a:t>
          </a:r>
        </a:p>
      </dgm:t>
    </dgm:pt>
    <dgm:pt modelId="{A6ADCDA5-B021-4770-B65E-B96944ADD832}" type="parTrans" cxnId="{0CA159B9-274E-4B15-ABEA-AB96AA662D7E}">
      <dgm:prSet/>
      <dgm:spPr/>
      <dgm:t>
        <a:bodyPr/>
        <a:lstStyle/>
        <a:p>
          <a:endParaRPr lang="en-JM" sz="1800"/>
        </a:p>
      </dgm:t>
    </dgm:pt>
    <dgm:pt modelId="{A55F5A5E-C955-48AC-9D7A-ACDF4FEA9EA1}" type="sibTrans" cxnId="{0CA159B9-274E-4B15-ABEA-AB96AA662D7E}">
      <dgm:prSet custT="1"/>
      <dgm:spPr/>
      <dgm:t>
        <a:bodyPr/>
        <a:lstStyle/>
        <a:p>
          <a:endParaRPr lang="en-JM" sz="1800"/>
        </a:p>
      </dgm:t>
    </dgm:pt>
    <dgm:pt modelId="{1C257316-52D9-4B4F-97EE-E7A488C171CF}" type="pres">
      <dgm:prSet presAssocID="{99694BDA-638A-4F46-8B8C-48CC0C2FAFBE}" presName="linearFlow" presStyleCnt="0">
        <dgm:presLayoutVars>
          <dgm:resizeHandles val="exact"/>
        </dgm:presLayoutVars>
      </dgm:prSet>
      <dgm:spPr/>
    </dgm:pt>
    <dgm:pt modelId="{4F0027AC-D9F7-4E37-BA5F-F69BECA83ED9}" type="pres">
      <dgm:prSet presAssocID="{851EB69E-FE9E-4FC9-9B67-DE8E08B0BA2B}" presName="node" presStyleLbl="node1" presStyleIdx="0" presStyleCnt="5">
        <dgm:presLayoutVars>
          <dgm:bulletEnabled val="1"/>
        </dgm:presLayoutVars>
      </dgm:prSet>
      <dgm:spPr/>
    </dgm:pt>
    <dgm:pt modelId="{9B59FE06-8A1B-4601-972B-45B799E3E37E}" type="pres">
      <dgm:prSet presAssocID="{0D48B084-18F6-4016-9320-AB08C4A4E808}" presName="sibTrans" presStyleLbl="sibTrans2D1" presStyleIdx="0" presStyleCnt="4"/>
      <dgm:spPr/>
    </dgm:pt>
    <dgm:pt modelId="{089F4568-4ACF-4497-8FED-13394CB9A1C0}" type="pres">
      <dgm:prSet presAssocID="{0D48B084-18F6-4016-9320-AB08C4A4E808}" presName="connectorText" presStyleLbl="sibTrans2D1" presStyleIdx="0" presStyleCnt="4"/>
      <dgm:spPr/>
    </dgm:pt>
    <dgm:pt modelId="{88F92D55-DA42-4828-AE6D-D05EBBC6D6D7}" type="pres">
      <dgm:prSet presAssocID="{7CEC20EF-F970-423E-BC72-6D22979E656A}" presName="node" presStyleLbl="node1" presStyleIdx="1" presStyleCnt="5">
        <dgm:presLayoutVars>
          <dgm:bulletEnabled val="1"/>
        </dgm:presLayoutVars>
      </dgm:prSet>
      <dgm:spPr/>
    </dgm:pt>
    <dgm:pt modelId="{DA51654E-BA6B-4E7D-848C-65BF19EACDE3}" type="pres">
      <dgm:prSet presAssocID="{B49B14C1-EA3F-4D40-BE1D-6904BA14E81D}" presName="sibTrans" presStyleLbl="sibTrans2D1" presStyleIdx="1" presStyleCnt="4"/>
      <dgm:spPr/>
    </dgm:pt>
    <dgm:pt modelId="{3F75BE6B-FCAF-4C43-8B41-5BD9D9BBF0D9}" type="pres">
      <dgm:prSet presAssocID="{B49B14C1-EA3F-4D40-BE1D-6904BA14E81D}" presName="connectorText" presStyleLbl="sibTrans2D1" presStyleIdx="1" presStyleCnt="4"/>
      <dgm:spPr/>
    </dgm:pt>
    <dgm:pt modelId="{5B073631-EDD3-4016-A3C0-54559A3736D4}" type="pres">
      <dgm:prSet presAssocID="{BB78098F-7902-4C5D-86EE-B07BDB595B30}" presName="node" presStyleLbl="node1" presStyleIdx="2" presStyleCnt="5">
        <dgm:presLayoutVars>
          <dgm:bulletEnabled val="1"/>
        </dgm:presLayoutVars>
      </dgm:prSet>
      <dgm:spPr/>
    </dgm:pt>
    <dgm:pt modelId="{611EBF62-05A4-4038-982B-44729FBF8687}" type="pres">
      <dgm:prSet presAssocID="{A55F5A5E-C955-48AC-9D7A-ACDF4FEA9EA1}" presName="sibTrans" presStyleLbl="sibTrans2D1" presStyleIdx="2" presStyleCnt="4"/>
      <dgm:spPr/>
    </dgm:pt>
    <dgm:pt modelId="{2E6F3AEA-516E-460C-B5D4-1367E8A4CF52}" type="pres">
      <dgm:prSet presAssocID="{A55F5A5E-C955-48AC-9D7A-ACDF4FEA9EA1}" presName="connectorText" presStyleLbl="sibTrans2D1" presStyleIdx="2" presStyleCnt="4"/>
      <dgm:spPr/>
    </dgm:pt>
    <dgm:pt modelId="{5B035B4F-D070-4FD0-B3EE-4718D054AC3F}" type="pres">
      <dgm:prSet presAssocID="{0F6946C9-D067-4F3E-8B49-E6481296ED45}" presName="node" presStyleLbl="node1" presStyleIdx="3" presStyleCnt="5">
        <dgm:presLayoutVars>
          <dgm:bulletEnabled val="1"/>
        </dgm:presLayoutVars>
      </dgm:prSet>
      <dgm:spPr/>
    </dgm:pt>
    <dgm:pt modelId="{00DA02DB-135A-474C-BA2C-6A34162FA4C2}" type="pres">
      <dgm:prSet presAssocID="{BA2BEF0E-C4EE-4DCB-9E73-676B18506A38}" presName="sibTrans" presStyleLbl="sibTrans2D1" presStyleIdx="3" presStyleCnt="4"/>
      <dgm:spPr/>
    </dgm:pt>
    <dgm:pt modelId="{CE319470-306F-4C17-A59F-05FB3AA82091}" type="pres">
      <dgm:prSet presAssocID="{BA2BEF0E-C4EE-4DCB-9E73-676B18506A38}" presName="connectorText" presStyleLbl="sibTrans2D1" presStyleIdx="3" presStyleCnt="4"/>
      <dgm:spPr/>
    </dgm:pt>
    <dgm:pt modelId="{B91CD00F-7B9D-46F1-82A2-05A5B284717E}" type="pres">
      <dgm:prSet presAssocID="{D579F6AB-95B0-4574-90C0-3AE70FE90E2D}" presName="node" presStyleLbl="node1" presStyleIdx="4" presStyleCnt="5">
        <dgm:presLayoutVars>
          <dgm:bulletEnabled val="1"/>
        </dgm:presLayoutVars>
      </dgm:prSet>
      <dgm:spPr/>
    </dgm:pt>
  </dgm:ptLst>
  <dgm:cxnLst>
    <dgm:cxn modelId="{9A14EF16-FF9C-4826-85AA-CF747FEECF11}" type="presOf" srcId="{A55F5A5E-C955-48AC-9D7A-ACDF4FEA9EA1}" destId="{2E6F3AEA-516E-460C-B5D4-1367E8A4CF52}" srcOrd="1" destOrd="0" presId="urn:microsoft.com/office/officeart/2005/8/layout/process2"/>
    <dgm:cxn modelId="{DF44DB27-243A-48AD-B4C3-D0545A372B92}" type="presOf" srcId="{B49B14C1-EA3F-4D40-BE1D-6904BA14E81D}" destId="{3F75BE6B-FCAF-4C43-8B41-5BD9D9BBF0D9}" srcOrd="1" destOrd="0" presId="urn:microsoft.com/office/officeart/2005/8/layout/process2"/>
    <dgm:cxn modelId="{34524233-E412-46F8-9B53-A123DE3CE0A7}" type="presOf" srcId="{BB78098F-7902-4C5D-86EE-B07BDB595B30}" destId="{5B073631-EDD3-4016-A3C0-54559A3736D4}" srcOrd="0" destOrd="0" presId="urn:microsoft.com/office/officeart/2005/8/layout/process2"/>
    <dgm:cxn modelId="{5B25E736-7A75-40F9-9731-4D77875FF518}" type="presOf" srcId="{BA2BEF0E-C4EE-4DCB-9E73-676B18506A38}" destId="{CE319470-306F-4C17-A59F-05FB3AA82091}" srcOrd="1" destOrd="0" presId="urn:microsoft.com/office/officeart/2005/8/layout/process2"/>
    <dgm:cxn modelId="{B46BF443-3000-41B9-86BB-9845A2AE964C}" srcId="{99694BDA-638A-4F46-8B8C-48CC0C2FAFBE}" destId="{0F6946C9-D067-4F3E-8B49-E6481296ED45}" srcOrd="3" destOrd="0" parTransId="{863B2064-608D-4FC0-BF1B-344A9FBAC32A}" sibTransId="{BA2BEF0E-C4EE-4DCB-9E73-676B18506A38}"/>
    <dgm:cxn modelId="{0B496E45-4A8E-4E0C-9E41-4A03ECC57CE7}" srcId="{99694BDA-638A-4F46-8B8C-48CC0C2FAFBE}" destId="{7CEC20EF-F970-423E-BC72-6D22979E656A}" srcOrd="1" destOrd="0" parTransId="{82E22A74-C4CF-4A75-8B6A-5BCFC90798C2}" sibTransId="{B49B14C1-EA3F-4D40-BE1D-6904BA14E81D}"/>
    <dgm:cxn modelId="{5465DE48-D64E-467A-9029-3E911AF6C79D}" type="presOf" srcId="{7CEC20EF-F970-423E-BC72-6D22979E656A}" destId="{88F92D55-DA42-4828-AE6D-D05EBBC6D6D7}" srcOrd="0" destOrd="0" presId="urn:microsoft.com/office/officeart/2005/8/layout/process2"/>
    <dgm:cxn modelId="{4E752873-B2E9-4D6F-BF84-17D79C2D46FB}" type="presOf" srcId="{0F6946C9-D067-4F3E-8B49-E6481296ED45}" destId="{5B035B4F-D070-4FD0-B3EE-4718D054AC3F}" srcOrd="0" destOrd="0" presId="urn:microsoft.com/office/officeart/2005/8/layout/process2"/>
    <dgm:cxn modelId="{DC7F8775-3459-4739-9699-7B2349C55C14}" srcId="{99694BDA-638A-4F46-8B8C-48CC0C2FAFBE}" destId="{851EB69E-FE9E-4FC9-9B67-DE8E08B0BA2B}" srcOrd="0" destOrd="0" parTransId="{D56A3901-0114-48E2-9F26-BB382CD33421}" sibTransId="{0D48B084-18F6-4016-9320-AB08C4A4E808}"/>
    <dgm:cxn modelId="{88B4E890-D14C-41D4-89B3-7739185798AF}" type="presOf" srcId="{A55F5A5E-C955-48AC-9D7A-ACDF4FEA9EA1}" destId="{611EBF62-05A4-4038-982B-44729FBF8687}" srcOrd="0" destOrd="0" presId="urn:microsoft.com/office/officeart/2005/8/layout/process2"/>
    <dgm:cxn modelId="{E4F81C91-37C5-46FB-AA89-EA4182D0EA8D}" type="presOf" srcId="{0D48B084-18F6-4016-9320-AB08C4A4E808}" destId="{9B59FE06-8A1B-4601-972B-45B799E3E37E}" srcOrd="0" destOrd="0" presId="urn:microsoft.com/office/officeart/2005/8/layout/process2"/>
    <dgm:cxn modelId="{DE6DC393-9C76-4663-8896-8498AC71BA56}" type="presOf" srcId="{99694BDA-638A-4F46-8B8C-48CC0C2FAFBE}" destId="{1C257316-52D9-4B4F-97EE-E7A488C171CF}" srcOrd="0" destOrd="0" presId="urn:microsoft.com/office/officeart/2005/8/layout/process2"/>
    <dgm:cxn modelId="{BD241CAB-5D87-4218-BCBF-0AEE1839F8AC}" type="presOf" srcId="{851EB69E-FE9E-4FC9-9B67-DE8E08B0BA2B}" destId="{4F0027AC-D9F7-4E37-BA5F-F69BECA83ED9}" srcOrd="0" destOrd="0" presId="urn:microsoft.com/office/officeart/2005/8/layout/process2"/>
    <dgm:cxn modelId="{0CA159B9-274E-4B15-ABEA-AB96AA662D7E}" srcId="{99694BDA-638A-4F46-8B8C-48CC0C2FAFBE}" destId="{BB78098F-7902-4C5D-86EE-B07BDB595B30}" srcOrd="2" destOrd="0" parTransId="{A6ADCDA5-B021-4770-B65E-B96944ADD832}" sibTransId="{A55F5A5E-C955-48AC-9D7A-ACDF4FEA9EA1}"/>
    <dgm:cxn modelId="{227935CB-3345-4E95-8FC2-AC13B7421877}" type="presOf" srcId="{0D48B084-18F6-4016-9320-AB08C4A4E808}" destId="{089F4568-4ACF-4497-8FED-13394CB9A1C0}" srcOrd="1" destOrd="0" presId="urn:microsoft.com/office/officeart/2005/8/layout/process2"/>
    <dgm:cxn modelId="{A3B642CB-D1E0-4B1F-B91F-88198B36FE29}" srcId="{99694BDA-638A-4F46-8B8C-48CC0C2FAFBE}" destId="{D579F6AB-95B0-4574-90C0-3AE70FE90E2D}" srcOrd="4" destOrd="0" parTransId="{CFB11463-544F-4422-AF73-48F7B8210E74}" sibTransId="{5A5C4DBF-B209-48B2-ACC8-DF4624CECC9B}"/>
    <dgm:cxn modelId="{02C037CE-639B-4EB5-B8A1-9C82311898A1}" type="presOf" srcId="{D579F6AB-95B0-4574-90C0-3AE70FE90E2D}" destId="{B91CD00F-7B9D-46F1-82A2-05A5B284717E}" srcOrd="0" destOrd="0" presId="urn:microsoft.com/office/officeart/2005/8/layout/process2"/>
    <dgm:cxn modelId="{3F4ECBD7-CCE8-4052-95BC-1CD1CFB5530D}" type="presOf" srcId="{B49B14C1-EA3F-4D40-BE1D-6904BA14E81D}" destId="{DA51654E-BA6B-4E7D-848C-65BF19EACDE3}" srcOrd="0" destOrd="0" presId="urn:microsoft.com/office/officeart/2005/8/layout/process2"/>
    <dgm:cxn modelId="{A1064BFA-0018-4704-B86D-E911CFF8FECD}" type="presOf" srcId="{BA2BEF0E-C4EE-4DCB-9E73-676B18506A38}" destId="{00DA02DB-135A-474C-BA2C-6A34162FA4C2}" srcOrd="0" destOrd="0" presId="urn:microsoft.com/office/officeart/2005/8/layout/process2"/>
    <dgm:cxn modelId="{6F21E1E3-9D51-4631-8EBB-A939E548AFB2}" type="presParOf" srcId="{1C257316-52D9-4B4F-97EE-E7A488C171CF}" destId="{4F0027AC-D9F7-4E37-BA5F-F69BECA83ED9}" srcOrd="0" destOrd="0" presId="urn:microsoft.com/office/officeart/2005/8/layout/process2"/>
    <dgm:cxn modelId="{EE822370-CB4F-48BD-ABA7-89EAAC77145F}" type="presParOf" srcId="{1C257316-52D9-4B4F-97EE-E7A488C171CF}" destId="{9B59FE06-8A1B-4601-972B-45B799E3E37E}" srcOrd="1" destOrd="0" presId="urn:microsoft.com/office/officeart/2005/8/layout/process2"/>
    <dgm:cxn modelId="{79578F83-B88F-4670-BCAF-8EAB5CC74544}" type="presParOf" srcId="{9B59FE06-8A1B-4601-972B-45B799E3E37E}" destId="{089F4568-4ACF-4497-8FED-13394CB9A1C0}" srcOrd="0" destOrd="0" presId="urn:microsoft.com/office/officeart/2005/8/layout/process2"/>
    <dgm:cxn modelId="{6CE601F5-357C-4D2D-A694-BCC951F462F5}" type="presParOf" srcId="{1C257316-52D9-4B4F-97EE-E7A488C171CF}" destId="{88F92D55-DA42-4828-AE6D-D05EBBC6D6D7}" srcOrd="2" destOrd="0" presId="urn:microsoft.com/office/officeart/2005/8/layout/process2"/>
    <dgm:cxn modelId="{8BE820F2-9E7E-4FDC-97A4-A2716D7E387D}" type="presParOf" srcId="{1C257316-52D9-4B4F-97EE-E7A488C171CF}" destId="{DA51654E-BA6B-4E7D-848C-65BF19EACDE3}" srcOrd="3" destOrd="0" presId="urn:microsoft.com/office/officeart/2005/8/layout/process2"/>
    <dgm:cxn modelId="{2BECFA34-10B0-4FE0-9B94-8B194D87E2D9}" type="presParOf" srcId="{DA51654E-BA6B-4E7D-848C-65BF19EACDE3}" destId="{3F75BE6B-FCAF-4C43-8B41-5BD9D9BBF0D9}" srcOrd="0" destOrd="0" presId="urn:microsoft.com/office/officeart/2005/8/layout/process2"/>
    <dgm:cxn modelId="{5BCF25AA-BAFB-4AE5-8469-AA8D063A5AF7}" type="presParOf" srcId="{1C257316-52D9-4B4F-97EE-E7A488C171CF}" destId="{5B073631-EDD3-4016-A3C0-54559A3736D4}" srcOrd="4" destOrd="0" presId="urn:microsoft.com/office/officeart/2005/8/layout/process2"/>
    <dgm:cxn modelId="{B2E6A647-6C35-4118-8ACA-32C68880A304}" type="presParOf" srcId="{1C257316-52D9-4B4F-97EE-E7A488C171CF}" destId="{611EBF62-05A4-4038-982B-44729FBF8687}" srcOrd="5" destOrd="0" presId="urn:microsoft.com/office/officeart/2005/8/layout/process2"/>
    <dgm:cxn modelId="{8A41D4CC-47B8-4912-9EC4-63BDF3223613}" type="presParOf" srcId="{611EBF62-05A4-4038-982B-44729FBF8687}" destId="{2E6F3AEA-516E-460C-B5D4-1367E8A4CF52}" srcOrd="0" destOrd="0" presId="urn:microsoft.com/office/officeart/2005/8/layout/process2"/>
    <dgm:cxn modelId="{3DF2EBCD-586D-41C1-BE0F-72D123A0A6DA}" type="presParOf" srcId="{1C257316-52D9-4B4F-97EE-E7A488C171CF}" destId="{5B035B4F-D070-4FD0-B3EE-4718D054AC3F}" srcOrd="6" destOrd="0" presId="urn:microsoft.com/office/officeart/2005/8/layout/process2"/>
    <dgm:cxn modelId="{3A23B3F8-D622-491B-809B-D2C34DC02DFD}" type="presParOf" srcId="{1C257316-52D9-4B4F-97EE-E7A488C171CF}" destId="{00DA02DB-135A-474C-BA2C-6A34162FA4C2}" srcOrd="7" destOrd="0" presId="urn:microsoft.com/office/officeart/2005/8/layout/process2"/>
    <dgm:cxn modelId="{E1EC2D99-00AC-4218-A8DA-EFA8364CD215}" type="presParOf" srcId="{00DA02DB-135A-474C-BA2C-6A34162FA4C2}" destId="{CE319470-306F-4C17-A59F-05FB3AA82091}" srcOrd="0" destOrd="0" presId="urn:microsoft.com/office/officeart/2005/8/layout/process2"/>
    <dgm:cxn modelId="{5870DAEC-5791-4BCA-B53E-3D3E9C528FD2}" type="presParOf" srcId="{1C257316-52D9-4B4F-97EE-E7A488C171CF}" destId="{B91CD00F-7B9D-46F1-82A2-05A5B28471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94BDA-638A-4F46-8B8C-48CC0C2FAFB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1EB69E-FE9E-4FC9-9B67-DE8E08B0BA2B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Why?</a:t>
          </a:r>
          <a:endParaRPr lang="en-JM" sz="1800" dirty="0"/>
        </a:p>
      </dgm:t>
    </dgm:pt>
    <dgm:pt modelId="{D56A3901-0114-48E2-9F26-BB382CD33421}" type="parTrans" cxnId="{DC7F8775-3459-4739-9699-7B2349C55C14}">
      <dgm:prSet/>
      <dgm:spPr/>
      <dgm:t>
        <a:bodyPr/>
        <a:lstStyle/>
        <a:p>
          <a:endParaRPr lang="en-JM" sz="1800"/>
        </a:p>
      </dgm:t>
    </dgm:pt>
    <dgm:pt modelId="{0D48B084-18F6-4016-9320-AB08C4A4E808}" type="sibTrans" cxnId="{DC7F8775-3459-4739-9699-7B2349C55C14}">
      <dgm:prSet custT="1"/>
      <dgm:spPr/>
      <dgm:t>
        <a:bodyPr/>
        <a:lstStyle/>
        <a:p>
          <a:endParaRPr lang="en-JM" sz="1800"/>
        </a:p>
      </dgm:t>
    </dgm:pt>
    <dgm:pt modelId="{7CEC20EF-F970-423E-BC72-6D22979E656A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800" dirty="0"/>
            <a:t>What?</a:t>
          </a:r>
        </a:p>
      </dgm:t>
    </dgm:pt>
    <dgm:pt modelId="{82E22A74-C4CF-4A75-8B6A-5BCFC90798C2}" type="parTrans" cxnId="{0B496E45-4A8E-4E0C-9E41-4A03ECC57CE7}">
      <dgm:prSet/>
      <dgm:spPr/>
      <dgm:t>
        <a:bodyPr/>
        <a:lstStyle/>
        <a:p>
          <a:endParaRPr lang="en-JM" sz="1800"/>
        </a:p>
      </dgm:t>
    </dgm:pt>
    <dgm:pt modelId="{B49B14C1-EA3F-4D40-BE1D-6904BA14E81D}" type="sibTrans" cxnId="{0B496E45-4A8E-4E0C-9E41-4A03ECC57CE7}">
      <dgm:prSet custT="1"/>
      <dgm:spPr/>
      <dgm:t>
        <a:bodyPr/>
        <a:lstStyle/>
        <a:p>
          <a:endParaRPr lang="en-JM" sz="1800"/>
        </a:p>
      </dgm:t>
    </dgm:pt>
    <dgm:pt modelId="{0F6946C9-D067-4F3E-8B49-E6481296ED45}">
      <dgm:prSet custT="1"/>
      <dgm:spPr/>
      <dgm:t>
        <a:bodyPr/>
        <a:lstStyle/>
        <a:p>
          <a:r>
            <a:rPr lang="en-US" sz="1400"/>
            <a:t>Conclusion</a:t>
          </a:r>
          <a:endParaRPr lang="en-US" sz="1400" dirty="0"/>
        </a:p>
      </dgm:t>
    </dgm:pt>
    <dgm:pt modelId="{863B2064-608D-4FC0-BF1B-344A9FBAC32A}" type="parTrans" cxnId="{B46BF443-3000-41B9-86BB-9845A2AE964C}">
      <dgm:prSet/>
      <dgm:spPr/>
      <dgm:t>
        <a:bodyPr/>
        <a:lstStyle/>
        <a:p>
          <a:endParaRPr lang="en-JM" sz="1800"/>
        </a:p>
      </dgm:t>
    </dgm:pt>
    <dgm:pt modelId="{BA2BEF0E-C4EE-4DCB-9E73-676B18506A38}" type="sibTrans" cxnId="{B46BF443-3000-41B9-86BB-9845A2AE964C}">
      <dgm:prSet custT="1"/>
      <dgm:spPr/>
      <dgm:t>
        <a:bodyPr/>
        <a:lstStyle/>
        <a:p>
          <a:endParaRPr lang="en-JM" sz="1800"/>
        </a:p>
      </dgm:t>
    </dgm:pt>
    <dgm:pt modelId="{D579F6AB-95B0-4574-90C0-3AE70FE90E2D}">
      <dgm:prSet custT="1"/>
      <dgm:spPr/>
      <dgm:t>
        <a:bodyPr/>
        <a:lstStyle/>
        <a:p>
          <a:r>
            <a:rPr lang="en-US" sz="1600" dirty="0"/>
            <a:t>Future direction</a:t>
          </a:r>
        </a:p>
      </dgm:t>
    </dgm:pt>
    <dgm:pt modelId="{CFB11463-544F-4422-AF73-48F7B8210E74}" type="parTrans" cxnId="{A3B642CB-D1E0-4B1F-B91F-88198B36FE29}">
      <dgm:prSet/>
      <dgm:spPr/>
      <dgm:t>
        <a:bodyPr/>
        <a:lstStyle/>
        <a:p>
          <a:endParaRPr lang="en-JM" sz="1800"/>
        </a:p>
      </dgm:t>
    </dgm:pt>
    <dgm:pt modelId="{5A5C4DBF-B209-48B2-ACC8-DF4624CECC9B}" type="sibTrans" cxnId="{A3B642CB-D1E0-4B1F-B91F-88198B36FE29}">
      <dgm:prSet/>
      <dgm:spPr/>
      <dgm:t>
        <a:bodyPr/>
        <a:lstStyle/>
        <a:p>
          <a:endParaRPr lang="en-JM" sz="1800"/>
        </a:p>
      </dgm:t>
    </dgm:pt>
    <dgm:pt modelId="{BB78098F-7902-4C5D-86EE-B07BDB595B30}">
      <dgm:prSet custT="1"/>
      <dgm:spPr/>
      <dgm:t>
        <a:bodyPr/>
        <a:lstStyle/>
        <a:p>
          <a:r>
            <a:rPr lang="en-US" sz="1800" dirty="0"/>
            <a:t>How?</a:t>
          </a:r>
        </a:p>
      </dgm:t>
    </dgm:pt>
    <dgm:pt modelId="{A6ADCDA5-B021-4770-B65E-B96944ADD832}" type="parTrans" cxnId="{0CA159B9-274E-4B15-ABEA-AB96AA662D7E}">
      <dgm:prSet/>
      <dgm:spPr/>
      <dgm:t>
        <a:bodyPr/>
        <a:lstStyle/>
        <a:p>
          <a:endParaRPr lang="en-JM" sz="1800"/>
        </a:p>
      </dgm:t>
    </dgm:pt>
    <dgm:pt modelId="{A55F5A5E-C955-48AC-9D7A-ACDF4FEA9EA1}" type="sibTrans" cxnId="{0CA159B9-274E-4B15-ABEA-AB96AA662D7E}">
      <dgm:prSet custT="1"/>
      <dgm:spPr/>
      <dgm:t>
        <a:bodyPr/>
        <a:lstStyle/>
        <a:p>
          <a:endParaRPr lang="en-JM" sz="1800"/>
        </a:p>
      </dgm:t>
    </dgm:pt>
    <dgm:pt modelId="{1C257316-52D9-4B4F-97EE-E7A488C171CF}" type="pres">
      <dgm:prSet presAssocID="{99694BDA-638A-4F46-8B8C-48CC0C2FAFBE}" presName="linearFlow" presStyleCnt="0">
        <dgm:presLayoutVars>
          <dgm:resizeHandles val="exact"/>
        </dgm:presLayoutVars>
      </dgm:prSet>
      <dgm:spPr/>
    </dgm:pt>
    <dgm:pt modelId="{4F0027AC-D9F7-4E37-BA5F-F69BECA83ED9}" type="pres">
      <dgm:prSet presAssocID="{851EB69E-FE9E-4FC9-9B67-DE8E08B0BA2B}" presName="node" presStyleLbl="node1" presStyleIdx="0" presStyleCnt="5">
        <dgm:presLayoutVars>
          <dgm:bulletEnabled val="1"/>
        </dgm:presLayoutVars>
      </dgm:prSet>
      <dgm:spPr/>
    </dgm:pt>
    <dgm:pt modelId="{9B59FE06-8A1B-4601-972B-45B799E3E37E}" type="pres">
      <dgm:prSet presAssocID="{0D48B084-18F6-4016-9320-AB08C4A4E808}" presName="sibTrans" presStyleLbl="sibTrans2D1" presStyleIdx="0" presStyleCnt="4"/>
      <dgm:spPr/>
    </dgm:pt>
    <dgm:pt modelId="{089F4568-4ACF-4497-8FED-13394CB9A1C0}" type="pres">
      <dgm:prSet presAssocID="{0D48B084-18F6-4016-9320-AB08C4A4E808}" presName="connectorText" presStyleLbl="sibTrans2D1" presStyleIdx="0" presStyleCnt="4"/>
      <dgm:spPr/>
    </dgm:pt>
    <dgm:pt modelId="{88F92D55-DA42-4828-AE6D-D05EBBC6D6D7}" type="pres">
      <dgm:prSet presAssocID="{7CEC20EF-F970-423E-BC72-6D22979E656A}" presName="node" presStyleLbl="node1" presStyleIdx="1" presStyleCnt="5">
        <dgm:presLayoutVars>
          <dgm:bulletEnabled val="1"/>
        </dgm:presLayoutVars>
      </dgm:prSet>
      <dgm:spPr/>
    </dgm:pt>
    <dgm:pt modelId="{DA51654E-BA6B-4E7D-848C-65BF19EACDE3}" type="pres">
      <dgm:prSet presAssocID="{B49B14C1-EA3F-4D40-BE1D-6904BA14E81D}" presName="sibTrans" presStyleLbl="sibTrans2D1" presStyleIdx="1" presStyleCnt="4"/>
      <dgm:spPr/>
    </dgm:pt>
    <dgm:pt modelId="{3F75BE6B-FCAF-4C43-8B41-5BD9D9BBF0D9}" type="pres">
      <dgm:prSet presAssocID="{B49B14C1-EA3F-4D40-BE1D-6904BA14E81D}" presName="connectorText" presStyleLbl="sibTrans2D1" presStyleIdx="1" presStyleCnt="4"/>
      <dgm:spPr/>
    </dgm:pt>
    <dgm:pt modelId="{5B073631-EDD3-4016-A3C0-54559A3736D4}" type="pres">
      <dgm:prSet presAssocID="{BB78098F-7902-4C5D-86EE-B07BDB595B30}" presName="node" presStyleLbl="node1" presStyleIdx="2" presStyleCnt="5">
        <dgm:presLayoutVars>
          <dgm:bulletEnabled val="1"/>
        </dgm:presLayoutVars>
      </dgm:prSet>
      <dgm:spPr/>
    </dgm:pt>
    <dgm:pt modelId="{611EBF62-05A4-4038-982B-44729FBF8687}" type="pres">
      <dgm:prSet presAssocID="{A55F5A5E-C955-48AC-9D7A-ACDF4FEA9EA1}" presName="sibTrans" presStyleLbl="sibTrans2D1" presStyleIdx="2" presStyleCnt="4"/>
      <dgm:spPr/>
    </dgm:pt>
    <dgm:pt modelId="{2E6F3AEA-516E-460C-B5D4-1367E8A4CF52}" type="pres">
      <dgm:prSet presAssocID="{A55F5A5E-C955-48AC-9D7A-ACDF4FEA9EA1}" presName="connectorText" presStyleLbl="sibTrans2D1" presStyleIdx="2" presStyleCnt="4"/>
      <dgm:spPr/>
    </dgm:pt>
    <dgm:pt modelId="{5B035B4F-D070-4FD0-B3EE-4718D054AC3F}" type="pres">
      <dgm:prSet presAssocID="{0F6946C9-D067-4F3E-8B49-E6481296ED45}" presName="node" presStyleLbl="node1" presStyleIdx="3" presStyleCnt="5">
        <dgm:presLayoutVars>
          <dgm:bulletEnabled val="1"/>
        </dgm:presLayoutVars>
      </dgm:prSet>
      <dgm:spPr/>
    </dgm:pt>
    <dgm:pt modelId="{00DA02DB-135A-474C-BA2C-6A34162FA4C2}" type="pres">
      <dgm:prSet presAssocID="{BA2BEF0E-C4EE-4DCB-9E73-676B18506A38}" presName="sibTrans" presStyleLbl="sibTrans2D1" presStyleIdx="3" presStyleCnt="4"/>
      <dgm:spPr/>
    </dgm:pt>
    <dgm:pt modelId="{CE319470-306F-4C17-A59F-05FB3AA82091}" type="pres">
      <dgm:prSet presAssocID="{BA2BEF0E-C4EE-4DCB-9E73-676B18506A38}" presName="connectorText" presStyleLbl="sibTrans2D1" presStyleIdx="3" presStyleCnt="4"/>
      <dgm:spPr/>
    </dgm:pt>
    <dgm:pt modelId="{B91CD00F-7B9D-46F1-82A2-05A5B284717E}" type="pres">
      <dgm:prSet presAssocID="{D579F6AB-95B0-4574-90C0-3AE70FE90E2D}" presName="node" presStyleLbl="node1" presStyleIdx="4" presStyleCnt="5">
        <dgm:presLayoutVars>
          <dgm:bulletEnabled val="1"/>
        </dgm:presLayoutVars>
      </dgm:prSet>
      <dgm:spPr/>
    </dgm:pt>
  </dgm:ptLst>
  <dgm:cxnLst>
    <dgm:cxn modelId="{9A14EF16-FF9C-4826-85AA-CF747FEECF11}" type="presOf" srcId="{A55F5A5E-C955-48AC-9D7A-ACDF4FEA9EA1}" destId="{2E6F3AEA-516E-460C-B5D4-1367E8A4CF52}" srcOrd="1" destOrd="0" presId="urn:microsoft.com/office/officeart/2005/8/layout/process2"/>
    <dgm:cxn modelId="{DF44DB27-243A-48AD-B4C3-D0545A372B92}" type="presOf" srcId="{B49B14C1-EA3F-4D40-BE1D-6904BA14E81D}" destId="{3F75BE6B-FCAF-4C43-8B41-5BD9D9BBF0D9}" srcOrd="1" destOrd="0" presId="urn:microsoft.com/office/officeart/2005/8/layout/process2"/>
    <dgm:cxn modelId="{34524233-E412-46F8-9B53-A123DE3CE0A7}" type="presOf" srcId="{BB78098F-7902-4C5D-86EE-B07BDB595B30}" destId="{5B073631-EDD3-4016-A3C0-54559A3736D4}" srcOrd="0" destOrd="0" presId="urn:microsoft.com/office/officeart/2005/8/layout/process2"/>
    <dgm:cxn modelId="{5B25E736-7A75-40F9-9731-4D77875FF518}" type="presOf" srcId="{BA2BEF0E-C4EE-4DCB-9E73-676B18506A38}" destId="{CE319470-306F-4C17-A59F-05FB3AA82091}" srcOrd="1" destOrd="0" presId="urn:microsoft.com/office/officeart/2005/8/layout/process2"/>
    <dgm:cxn modelId="{B46BF443-3000-41B9-86BB-9845A2AE964C}" srcId="{99694BDA-638A-4F46-8B8C-48CC0C2FAFBE}" destId="{0F6946C9-D067-4F3E-8B49-E6481296ED45}" srcOrd="3" destOrd="0" parTransId="{863B2064-608D-4FC0-BF1B-344A9FBAC32A}" sibTransId="{BA2BEF0E-C4EE-4DCB-9E73-676B18506A38}"/>
    <dgm:cxn modelId="{0B496E45-4A8E-4E0C-9E41-4A03ECC57CE7}" srcId="{99694BDA-638A-4F46-8B8C-48CC0C2FAFBE}" destId="{7CEC20EF-F970-423E-BC72-6D22979E656A}" srcOrd="1" destOrd="0" parTransId="{82E22A74-C4CF-4A75-8B6A-5BCFC90798C2}" sibTransId="{B49B14C1-EA3F-4D40-BE1D-6904BA14E81D}"/>
    <dgm:cxn modelId="{5465DE48-D64E-467A-9029-3E911AF6C79D}" type="presOf" srcId="{7CEC20EF-F970-423E-BC72-6D22979E656A}" destId="{88F92D55-DA42-4828-AE6D-D05EBBC6D6D7}" srcOrd="0" destOrd="0" presId="urn:microsoft.com/office/officeart/2005/8/layout/process2"/>
    <dgm:cxn modelId="{4E752873-B2E9-4D6F-BF84-17D79C2D46FB}" type="presOf" srcId="{0F6946C9-D067-4F3E-8B49-E6481296ED45}" destId="{5B035B4F-D070-4FD0-B3EE-4718D054AC3F}" srcOrd="0" destOrd="0" presId="urn:microsoft.com/office/officeart/2005/8/layout/process2"/>
    <dgm:cxn modelId="{DC7F8775-3459-4739-9699-7B2349C55C14}" srcId="{99694BDA-638A-4F46-8B8C-48CC0C2FAFBE}" destId="{851EB69E-FE9E-4FC9-9B67-DE8E08B0BA2B}" srcOrd="0" destOrd="0" parTransId="{D56A3901-0114-48E2-9F26-BB382CD33421}" sibTransId="{0D48B084-18F6-4016-9320-AB08C4A4E808}"/>
    <dgm:cxn modelId="{88B4E890-D14C-41D4-89B3-7739185798AF}" type="presOf" srcId="{A55F5A5E-C955-48AC-9D7A-ACDF4FEA9EA1}" destId="{611EBF62-05A4-4038-982B-44729FBF8687}" srcOrd="0" destOrd="0" presId="urn:microsoft.com/office/officeart/2005/8/layout/process2"/>
    <dgm:cxn modelId="{E4F81C91-37C5-46FB-AA89-EA4182D0EA8D}" type="presOf" srcId="{0D48B084-18F6-4016-9320-AB08C4A4E808}" destId="{9B59FE06-8A1B-4601-972B-45B799E3E37E}" srcOrd="0" destOrd="0" presId="urn:microsoft.com/office/officeart/2005/8/layout/process2"/>
    <dgm:cxn modelId="{DE6DC393-9C76-4663-8896-8498AC71BA56}" type="presOf" srcId="{99694BDA-638A-4F46-8B8C-48CC0C2FAFBE}" destId="{1C257316-52D9-4B4F-97EE-E7A488C171CF}" srcOrd="0" destOrd="0" presId="urn:microsoft.com/office/officeart/2005/8/layout/process2"/>
    <dgm:cxn modelId="{BD241CAB-5D87-4218-BCBF-0AEE1839F8AC}" type="presOf" srcId="{851EB69E-FE9E-4FC9-9B67-DE8E08B0BA2B}" destId="{4F0027AC-D9F7-4E37-BA5F-F69BECA83ED9}" srcOrd="0" destOrd="0" presId="urn:microsoft.com/office/officeart/2005/8/layout/process2"/>
    <dgm:cxn modelId="{0CA159B9-274E-4B15-ABEA-AB96AA662D7E}" srcId="{99694BDA-638A-4F46-8B8C-48CC0C2FAFBE}" destId="{BB78098F-7902-4C5D-86EE-B07BDB595B30}" srcOrd="2" destOrd="0" parTransId="{A6ADCDA5-B021-4770-B65E-B96944ADD832}" sibTransId="{A55F5A5E-C955-48AC-9D7A-ACDF4FEA9EA1}"/>
    <dgm:cxn modelId="{227935CB-3345-4E95-8FC2-AC13B7421877}" type="presOf" srcId="{0D48B084-18F6-4016-9320-AB08C4A4E808}" destId="{089F4568-4ACF-4497-8FED-13394CB9A1C0}" srcOrd="1" destOrd="0" presId="urn:microsoft.com/office/officeart/2005/8/layout/process2"/>
    <dgm:cxn modelId="{A3B642CB-D1E0-4B1F-B91F-88198B36FE29}" srcId="{99694BDA-638A-4F46-8B8C-48CC0C2FAFBE}" destId="{D579F6AB-95B0-4574-90C0-3AE70FE90E2D}" srcOrd="4" destOrd="0" parTransId="{CFB11463-544F-4422-AF73-48F7B8210E74}" sibTransId="{5A5C4DBF-B209-48B2-ACC8-DF4624CECC9B}"/>
    <dgm:cxn modelId="{02C037CE-639B-4EB5-B8A1-9C82311898A1}" type="presOf" srcId="{D579F6AB-95B0-4574-90C0-3AE70FE90E2D}" destId="{B91CD00F-7B9D-46F1-82A2-05A5B284717E}" srcOrd="0" destOrd="0" presId="urn:microsoft.com/office/officeart/2005/8/layout/process2"/>
    <dgm:cxn modelId="{3F4ECBD7-CCE8-4052-95BC-1CD1CFB5530D}" type="presOf" srcId="{B49B14C1-EA3F-4D40-BE1D-6904BA14E81D}" destId="{DA51654E-BA6B-4E7D-848C-65BF19EACDE3}" srcOrd="0" destOrd="0" presId="urn:microsoft.com/office/officeart/2005/8/layout/process2"/>
    <dgm:cxn modelId="{A1064BFA-0018-4704-B86D-E911CFF8FECD}" type="presOf" srcId="{BA2BEF0E-C4EE-4DCB-9E73-676B18506A38}" destId="{00DA02DB-135A-474C-BA2C-6A34162FA4C2}" srcOrd="0" destOrd="0" presId="urn:microsoft.com/office/officeart/2005/8/layout/process2"/>
    <dgm:cxn modelId="{6F21E1E3-9D51-4631-8EBB-A939E548AFB2}" type="presParOf" srcId="{1C257316-52D9-4B4F-97EE-E7A488C171CF}" destId="{4F0027AC-D9F7-4E37-BA5F-F69BECA83ED9}" srcOrd="0" destOrd="0" presId="urn:microsoft.com/office/officeart/2005/8/layout/process2"/>
    <dgm:cxn modelId="{EE822370-CB4F-48BD-ABA7-89EAAC77145F}" type="presParOf" srcId="{1C257316-52D9-4B4F-97EE-E7A488C171CF}" destId="{9B59FE06-8A1B-4601-972B-45B799E3E37E}" srcOrd="1" destOrd="0" presId="urn:microsoft.com/office/officeart/2005/8/layout/process2"/>
    <dgm:cxn modelId="{79578F83-B88F-4670-BCAF-8EAB5CC74544}" type="presParOf" srcId="{9B59FE06-8A1B-4601-972B-45B799E3E37E}" destId="{089F4568-4ACF-4497-8FED-13394CB9A1C0}" srcOrd="0" destOrd="0" presId="urn:microsoft.com/office/officeart/2005/8/layout/process2"/>
    <dgm:cxn modelId="{6CE601F5-357C-4D2D-A694-BCC951F462F5}" type="presParOf" srcId="{1C257316-52D9-4B4F-97EE-E7A488C171CF}" destId="{88F92D55-DA42-4828-AE6D-D05EBBC6D6D7}" srcOrd="2" destOrd="0" presId="urn:microsoft.com/office/officeart/2005/8/layout/process2"/>
    <dgm:cxn modelId="{8BE820F2-9E7E-4FDC-97A4-A2716D7E387D}" type="presParOf" srcId="{1C257316-52D9-4B4F-97EE-E7A488C171CF}" destId="{DA51654E-BA6B-4E7D-848C-65BF19EACDE3}" srcOrd="3" destOrd="0" presId="urn:microsoft.com/office/officeart/2005/8/layout/process2"/>
    <dgm:cxn modelId="{2BECFA34-10B0-4FE0-9B94-8B194D87E2D9}" type="presParOf" srcId="{DA51654E-BA6B-4E7D-848C-65BF19EACDE3}" destId="{3F75BE6B-FCAF-4C43-8B41-5BD9D9BBF0D9}" srcOrd="0" destOrd="0" presId="urn:microsoft.com/office/officeart/2005/8/layout/process2"/>
    <dgm:cxn modelId="{5BCF25AA-BAFB-4AE5-8469-AA8D063A5AF7}" type="presParOf" srcId="{1C257316-52D9-4B4F-97EE-E7A488C171CF}" destId="{5B073631-EDD3-4016-A3C0-54559A3736D4}" srcOrd="4" destOrd="0" presId="urn:microsoft.com/office/officeart/2005/8/layout/process2"/>
    <dgm:cxn modelId="{B2E6A647-6C35-4118-8ACA-32C68880A304}" type="presParOf" srcId="{1C257316-52D9-4B4F-97EE-E7A488C171CF}" destId="{611EBF62-05A4-4038-982B-44729FBF8687}" srcOrd="5" destOrd="0" presId="urn:microsoft.com/office/officeart/2005/8/layout/process2"/>
    <dgm:cxn modelId="{8A41D4CC-47B8-4912-9EC4-63BDF3223613}" type="presParOf" srcId="{611EBF62-05A4-4038-982B-44729FBF8687}" destId="{2E6F3AEA-516E-460C-B5D4-1367E8A4CF52}" srcOrd="0" destOrd="0" presId="urn:microsoft.com/office/officeart/2005/8/layout/process2"/>
    <dgm:cxn modelId="{3DF2EBCD-586D-41C1-BE0F-72D123A0A6DA}" type="presParOf" srcId="{1C257316-52D9-4B4F-97EE-E7A488C171CF}" destId="{5B035B4F-D070-4FD0-B3EE-4718D054AC3F}" srcOrd="6" destOrd="0" presId="urn:microsoft.com/office/officeart/2005/8/layout/process2"/>
    <dgm:cxn modelId="{3A23B3F8-D622-491B-809B-D2C34DC02DFD}" type="presParOf" srcId="{1C257316-52D9-4B4F-97EE-E7A488C171CF}" destId="{00DA02DB-135A-474C-BA2C-6A34162FA4C2}" srcOrd="7" destOrd="0" presId="urn:microsoft.com/office/officeart/2005/8/layout/process2"/>
    <dgm:cxn modelId="{E1EC2D99-00AC-4218-A8DA-EFA8364CD215}" type="presParOf" srcId="{00DA02DB-135A-474C-BA2C-6A34162FA4C2}" destId="{CE319470-306F-4C17-A59F-05FB3AA82091}" srcOrd="0" destOrd="0" presId="urn:microsoft.com/office/officeart/2005/8/layout/process2"/>
    <dgm:cxn modelId="{5870DAEC-5791-4BCA-B53E-3D3E9C528FD2}" type="presParOf" srcId="{1C257316-52D9-4B4F-97EE-E7A488C171CF}" destId="{B91CD00F-7B9D-46F1-82A2-05A5B28471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694BDA-638A-4F46-8B8C-48CC0C2FAFB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1EB69E-FE9E-4FC9-9B67-DE8E08B0BA2B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Why?</a:t>
          </a:r>
          <a:endParaRPr lang="en-JM" sz="1800" dirty="0"/>
        </a:p>
      </dgm:t>
    </dgm:pt>
    <dgm:pt modelId="{D56A3901-0114-48E2-9F26-BB382CD33421}" type="parTrans" cxnId="{DC7F8775-3459-4739-9699-7B2349C55C14}">
      <dgm:prSet/>
      <dgm:spPr/>
      <dgm:t>
        <a:bodyPr/>
        <a:lstStyle/>
        <a:p>
          <a:endParaRPr lang="en-JM" sz="1800"/>
        </a:p>
      </dgm:t>
    </dgm:pt>
    <dgm:pt modelId="{0D48B084-18F6-4016-9320-AB08C4A4E808}" type="sibTrans" cxnId="{DC7F8775-3459-4739-9699-7B2349C55C14}">
      <dgm:prSet custT="1"/>
      <dgm:spPr/>
      <dgm:t>
        <a:bodyPr/>
        <a:lstStyle/>
        <a:p>
          <a:endParaRPr lang="en-JM" sz="1800"/>
        </a:p>
      </dgm:t>
    </dgm:pt>
    <dgm:pt modelId="{7CEC20EF-F970-423E-BC72-6D22979E656A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800" dirty="0"/>
            <a:t>What?</a:t>
          </a:r>
        </a:p>
      </dgm:t>
    </dgm:pt>
    <dgm:pt modelId="{82E22A74-C4CF-4A75-8B6A-5BCFC90798C2}" type="parTrans" cxnId="{0B496E45-4A8E-4E0C-9E41-4A03ECC57CE7}">
      <dgm:prSet/>
      <dgm:spPr/>
      <dgm:t>
        <a:bodyPr/>
        <a:lstStyle/>
        <a:p>
          <a:endParaRPr lang="en-JM" sz="1800"/>
        </a:p>
      </dgm:t>
    </dgm:pt>
    <dgm:pt modelId="{B49B14C1-EA3F-4D40-BE1D-6904BA14E81D}" type="sibTrans" cxnId="{0B496E45-4A8E-4E0C-9E41-4A03ECC57CE7}">
      <dgm:prSet custT="1"/>
      <dgm:spPr/>
      <dgm:t>
        <a:bodyPr/>
        <a:lstStyle/>
        <a:p>
          <a:endParaRPr lang="en-JM" sz="1800"/>
        </a:p>
      </dgm:t>
    </dgm:pt>
    <dgm:pt modelId="{0F6946C9-D067-4F3E-8B49-E6481296ED45}">
      <dgm:prSet custT="1"/>
      <dgm:spPr/>
      <dgm:t>
        <a:bodyPr/>
        <a:lstStyle/>
        <a:p>
          <a:r>
            <a:rPr lang="en-US" sz="1400"/>
            <a:t>Conclusion</a:t>
          </a:r>
          <a:endParaRPr lang="en-US" sz="1400" dirty="0"/>
        </a:p>
      </dgm:t>
    </dgm:pt>
    <dgm:pt modelId="{863B2064-608D-4FC0-BF1B-344A9FBAC32A}" type="parTrans" cxnId="{B46BF443-3000-41B9-86BB-9845A2AE964C}">
      <dgm:prSet/>
      <dgm:spPr/>
      <dgm:t>
        <a:bodyPr/>
        <a:lstStyle/>
        <a:p>
          <a:endParaRPr lang="en-JM" sz="1800"/>
        </a:p>
      </dgm:t>
    </dgm:pt>
    <dgm:pt modelId="{BA2BEF0E-C4EE-4DCB-9E73-676B18506A38}" type="sibTrans" cxnId="{B46BF443-3000-41B9-86BB-9845A2AE964C}">
      <dgm:prSet custT="1"/>
      <dgm:spPr/>
      <dgm:t>
        <a:bodyPr/>
        <a:lstStyle/>
        <a:p>
          <a:endParaRPr lang="en-JM" sz="1800"/>
        </a:p>
      </dgm:t>
    </dgm:pt>
    <dgm:pt modelId="{D579F6AB-95B0-4574-90C0-3AE70FE90E2D}">
      <dgm:prSet custT="1"/>
      <dgm:spPr/>
      <dgm:t>
        <a:bodyPr/>
        <a:lstStyle/>
        <a:p>
          <a:r>
            <a:rPr lang="en-US" sz="1600" dirty="0"/>
            <a:t>Future direction</a:t>
          </a:r>
        </a:p>
      </dgm:t>
    </dgm:pt>
    <dgm:pt modelId="{CFB11463-544F-4422-AF73-48F7B8210E74}" type="parTrans" cxnId="{A3B642CB-D1E0-4B1F-B91F-88198B36FE29}">
      <dgm:prSet/>
      <dgm:spPr/>
      <dgm:t>
        <a:bodyPr/>
        <a:lstStyle/>
        <a:p>
          <a:endParaRPr lang="en-JM" sz="1800"/>
        </a:p>
      </dgm:t>
    </dgm:pt>
    <dgm:pt modelId="{5A5C4DBF-B209-48B2-ACC8-DF4624CECC9B}" type="sibTrans" cxnId="{A3B642CB-D1E0-4B1F-B91F-88198B36FE29}">
      <dgm:prSet/>
      <dgm:spPr/>
      <dgm:t>
        <a:bodyPr/>
        <a:lstStyle/>
        <a:p>
          <a:endParaRPr lang="en-JM" sz="1800"/>
        </a:p>
      </dgm:t>
    </dgm:pt>
    <dgm:pt modelId="{BB78098F-7902-4C5D-86EE-B07BDB595B30}">
      <dgm:prSet custT="1"/>
      <dgm:spPr/>
      <dgm:t>
        <a:bodyPr/>
        <a:lstStyle/>
        <a:p>
          <a:r>
            <a:rPr lang="en-US" sz="1800" dirty="0"/>
            <a:t>How?</a:t>
          </a:r>
        </a:p>
      </dgm:t>
    </dgm:pt>
    <dgm:pt modelId="{A6ADCDA5-B021-4770-B65E-B96944ADD832}" type="parTrans" cxnId="{0CA159B9-274E-4B15-ABEA-AB96AA662D7E}">
      <dgm:prSet/>
      <dgm:spPr/>
      <dgm:t>
        <a:bodyPr/>
        <a:lstStyle/>
        <a:p>
          <a:endParaRPr lang="en-JM" sz="1800"/>
        </a:p>
      </dgm:t>
    </dgm:pt>
    <dgm:pt modelId="{A55F5A5E-C955-48AC-9D7A-ACDF4FEA9EA1}" type="sibTrans" cxnId="{0CA159B9-274E-4B15-ABEA-AB96AA662D7E}">
      <dgm:prSet custT="1"/>
      <dgm:spPr/>
      <dgm:t>
        <a:bodyPr/>
        <a:lstStyle/>
        <a:p>
          <a:endParaRPr lang="en-JM" sz="1800"/>
        </a:p>
      </dgm:t>
    </dgm:pt>
    <dgm:pt modelId="{1C257316-52D9-4B4F-97EE-E7A488C171CF}" type="pres">
      <dgm:prSet presAssocID="{99694BDA-638A-4F46-8B8C-48CC0C2FAFBE}" presName="linearFlow" presStyleCnt="0">
        <dgm:presLayoutVars>
          <dgm:resizeHandles val="exact"/>
        </dgm:presLayoutVars>
      </dgm:prSet>
      <dgm:spPr/>
    </dgm:pt>
    <dgm:pt modelId="{4F0027AC-D9F7-4E37-BA5F-F69BECA83ED9}" type="pres">
      <dgm:prSet presAssocID="{851EB69E-FE9E-4FC9-9B67-DE8E08B0BA2B}" presName="node" presStyleLbl="node1" presStyleIdx="0" presStyleCnt="5">
        <dgm:presLayoutVars>
          <dgm:bulletEnabled val="1"/>
        </dgm:presLayoutVars>
      </dgm:prSet>
      <dgm:spPr/>
    </dgm:pt>
    <dgm:pt modelId="{9B59FE06-8A1B-4601-972B-45B799E3E37E}" type="pres">
      <dgm:prSet presAssocID="{0D48B084-18F6-4016-9320-AB08C4A4E808}" presName="sibTrans" presStyleLbl="sibTrans2D1" presStyleIdx="0" presStyleCnt="4"/>
      <dgm:spPr/>
    </dgm:pt>
    <dgm:pt modelId="{089F4568-4ACF-4497-8FED-13394CB9A1C0}" type="pres">
      <dgm:prSet presAssocID="{0D48B084-18F6-4016-9320-AB08C4A4E808}" presName="connectorText" presStyleLbl="sibTrans2D1" presStyleIdx="0" presStyleCnt="4"/>
      <dgm:spPr/>
    </dgm:pt>
    <dgm:pt modelId="{88F92D55-DA42-4828-AE6D-D05EBBC6D6D7}" type="pres">
      <dgm:prSet presAssocID="{7CEC20EF-F970-423E-BC72-6D22979E656A}" presName="node" presStyleLbl="node1" presStyleIdx="1" presStyleCnt="5">
        <dgm:presLayoutVars>
          <dgm:bulletEnabled val="1"/>
        </dgm:presLayoutVars>
      </dgm:prSet>
      <dgm:spPr/>
    </dgm:pt>
    <dgm:pt modelId="{DA51654E-BA6B-4E7D-848C-65BF19EACDE3}" type="pres">
      <dgm:prSet presAssocID="{B49B14C1-EA3F-4D40-BE1D-6904BA14E81D}" presName="sibTrans" presStyleLbl="sibTrans2D1" presStyleIdx="1" presStyleCnt="4"/>
      <dgm:spPr/>
    </dgm:pt>
    <dgm:pt modelId="{3F75BE6B-FCAF-4C43-8B41-5BD9D9BBF0D9}" type="pres">
      <dgm:prSet presAssocID="{B49B14C1-EA3F-4D40-BE1D-6904BA14E81D}" presName="connectorText" presStyleLbl="sibTrans2D1" presStyleIdx="1" presStyleCnt="4"/>
      <dgm:spPr/>
    </dgm:pt>
    <dgm:pt modelId="{5B073631-EDD3-4016-A3C0-54559A3736D4}" type="pres">
      <dgm:prSet presAssocID="{BB78098F-7902-4C5D-86EE-B07BDB595B30}" presName="node" presStyleLbl="node1" presStyleIdx="2" presStyleCnt="5">
        <dgm:presLayoutVars>
          <dgm:bulletEnabled val="1"/>
        </dgm:presLayoutVars>
      </dgm:prSet>
      <dgm:spPr/>
    </dgm:pt>
    <dgm:pt modelId="{611EBF62-05A4-4038-982B-44729FBF8687}" type="pres">
      <dgm:prSet presAssocID="{A55F5A5E-C955-48AC-9D7A-ACDF4FEA9EA1}" presName="sibTrans" presStyleLbl="sibTrans2D1" presStyleIdx="2" presStyleCnt="4"/>
      <dgm:spPr/>
    </dgm:pt>
    <dgm:pt modelId="{2E6F3AEA-516E-460C-B5D4-1367E8A4CF52}" type="pres">
      <dgm:prSet presAssocID="{A55F5A5E-C955-48AC-9D7A-ACDF4FEA9EA1}" presName="connectorText" presStyleLbl="sibTrans2D1" presStyleIdx="2" presStyleCnt="4"/>
      <dgm:spPr/>
    </dgm:pt>
    <dgm:pt modelId="{5B035B4F-D070-4FD0-B3EE-4718D054AC3F}" type="pres">
      <dgm:prSet presAssocID="{0F6946C9-D067-4F3E-8B49-E6481296ED45}" presName="node" presStyleLbl="node1" presStyleIdx="3" presStyleCnt="5">
        <dgm:presLayoutVars>
          <dgm:bulletEnabled val="1"/>
        </dgm:presLayoutVars>
      </dgm:prSet>
      <dgm:spPr/>
    </dgm:pt>
    <dgm:pt modelId="{00DA02DB-135A-474C-BA2C-6A34162FA4C2}" type="pres">
      <dgm:prSet presAssocID="{BA2BEF0E-C4EE-4DCB-9E73-676B18506A38}" presName="sibTrans" presStyleLbl="sibTrans2D1" presStyleIdx="3" presStyleCnt="4"/>
      <dgm:spPr/>
    </dgm:pt>
    <dgm:pt modelId="{CE319470-306F-4C17-A59F-05FB3AA82091}" type="pres">
      <dgm:prSet presAssocID="{BA2BEF0E-C4EE-4DCB-9E73-676B18506A38}" presName="connectorText" presStyleLbl="sibTrans2D1" presStyleIdx="3" presStyleCnt="4"/>
      <dgm:spPr/>
    </dgm:pt>
    <dgm:pt modelId="{B91CD00F-7B9D-46F1-82A2-05A5B284717E}" type="pres">
      <dgm:prSet presAssocID="{D579F6AB-95B0-4574-90C0-3AE70FE90E2D}" presName="node" presStyleLbl="node1" presStyleIdx="4" presStyleCnt="5">
        <dgm:presLayoutVars>
          <dgm:bulletEnabled val="1"/>
        </dgm:presLayoutVars>
      </dgm:prSet>
      <dgm:spPr/>
    </dgm:pt>
  </dgm:ptLst>
  <dgm:cxnLst>
    <dgm:cxn modelId="{9A14EF16-FF9C-4826-85AA-CF747FEECF11}" type="presOf" srcId="{A55F5A5E-C955-48AC-9D7A-ACDF4FEA9EA1}" destId="{2E6F3AEA-516E-460C-B5D4-1367E8A4CF52}" srcOrd="1" destOrd="0" presId="urn:microsoft.com/office/officeart/2005/8/layout/process2"/>
    <dgm:cxn modelId="{DF44DB27-243A-48AD-B4C3-D0545A372B92}" type="presOf" srcId="{B49B14C1-EA3F-4D40-BE1D-6904BA14E81D}" destId="{3F75BE6B-FCAF-4C43-8B41-5BD9D9BBF0D9}" srcOrd="1" destOrd="0" presId="urn:microsoft.com/office/officeart/2005/8/layout/process2"/>
    <dgm:cxn modelId="{34524233-E412-46F8-9B53-A123DE3CE0A7}" type="presOf" srcId="{BB78098F-7902-4C5D-86EE-B07BDB595B30}" destId="{5B073631-EDD3-4016-A3C0-54559A3736D4}" srcOrd="0" destOrd="0" presId="urn:microsoft.com/office/officeart/2005/8/layout/process2"/>
    <dgm:cxn modelId="{5B25E736-7A75-40F9-9731-4D77875FF518}" type="presOf" srcId="{BA2BEF0E-C4EE-4DCB-9E73-676B18506A38}" destId="{CE319470-306F-4C17-A59F-05FB3AA82091}" srcOrd="1" destOrd="0" presId="urn:microsoft.com/office/officeart/2005/8/layout/process2"/>
    <dgm:cxn modelId="{B46BF443-3000-41B9-86BB-9845A2AE964C}" srcId="{99694BDA-638A-4F46-8B8C-48CC0C2FAFBE}" destId="{0F6946C9-D067-4F3E-8B49-E6481296ED45}" srcOrd="3" destOrd="0" parTransId="{863B2064-608D-4FC0-BF1B-344A9FBAC32A}" sibTransId="{BA2BEF0E-C4EE-4DCB-9E73-676B18506A38}"/>
    <dgm:cxn modelId="{0B496E45-4A8E-4E0C-9E41-4A03ECC57CE7}" srcId="{99694BDA-638A-4F46-8B8C-48CC0C2FAFBE}" destId="{7CEC20EF-F970-423E-BC72-6D22979E656A}" srcOrd="1" destOrd="0" parTransId="{82E22A74-C4CF-4A75-8B6A-5BCFC90798C2}" sibTransId="{B49B14C1-EA3F-4D40-BE1D-6904BA14E81D}"/>
    <dgm:cxn modelId="{5465DE48-D64E-467A-9029-3E911AF6C79D}" type="presOf" srcId="{7CEC20EF-F970-423E-BC72-6D22979E656A}" destId="{88F92D55-DA42-4828-AE6D-D05EBBC6D6D7}" srcOrd="0" destOrd="0" presId="urn:microsoft.com/office/officeart/2005/8/layout/process2"/>
    <dgm:cxn modelId="{4E752873-B2E9-4D6F-BF84-17D79C2D46FB}" type="presOf" srcId="{0F6946C9-D067-4F3E-8B49-E6481296ED45}" destId="{5B035B4F-D070-4FD0-B3EE-4718D054AC3F}" srcOrd="0" destOrd="0" presId="urn:microsoft.com/office/officeart/2005/8/layout/process2"/>
    <dgm:cxn modelId="{DC7F8775-3459-4739-9699-7B2349C55C14}" srcId="{99694BDA-638A-4F46-8B8C-48CC0C2FAFBE}" destId="{851EB69E-FE9E-4FC9-9B67-DE8E08B0BA2B}" srcOrd="0" destOrd="0" parTransId="{D56A3901-0114-48E2-9F26-BB382CD33421}" sibTransId="{0D48B084-18F6-4016-9320-AB08C4A4E808}"/>
    <dgm:cxn modelId="{88B4E890-D14C-41D4-89B3-7739185798AF}" type="presOf" srcId="{A55F5A5E-C955-48AC-9D7A-ACDF4FEA9EA1}" destId="{611EBF62-05A4-4038-982B-44729FBF8687}" srcOrd="0" destOrd="0" presId="urn:microsoft.com/office/officeart/2005/8/layout/process2"/>
    <dgm:cxn modelId="{E4F81C91-37C5-46FB-AA89-EA4182D0EA8D}" type="presOf" srcId="{0D48B084-18F6-4016-9320-AB08C4A4E808}" destId="{9B59FE06-8A1B-4601-972B-45B799E3E37E}" srcOrd="0" destOrd="0" presId="urn:microsoft.com/office/officeart/2005/8/layout/process2"/>
    <dgm:cxn modelId="{DE6DC393-9C76-4663-8896-8498AC71BA56}" type="presOf" srcId="{99694BDA-638A-4F46-8B8C-48CC0C2FAFBE}" destId="{1C257316-52D9-4B4F-97EE-E7A488C171CF}" srcOrd="0" destOrd="0" presId="urn:microsoft.com/office/officeart/2005/8/layout/process2"/>
    <dgm:cxn modelId="{BD241CAB-5D87-4218-BCBF-0AEE1839F8AC}" type="presOf" srcId="{851EB69E-FE9E-4FC9-9B67-DE8E08B0BA2B}" destId="{4F0027AC-D9F7-4E37-BA5F-F69BECA83ED9}" srcOrd="0" destOrd="0" presId="urn:microsoft.com/office/officeart/2005/8/layout/process2"/>
    <dgm:cxn modelId="{0CA159B9-274E-4B15-ABEA-AB96AA662D7E}" srcId="{99694BDA-638A-4F46-8B8C-48CC0C2FAFBE}" destId="{BB78098F-7902-4C5D-86EE-B07BDB595B30}" srcOrd="2" destOrd="0" parTransId="{A6ADCDA5-B021-4770-B65E-B96944ADD832}" sibTransId="{A55F5A5E-C955-48AC-9D7A-ACDF4FEA9EA1}"/>
    <dgm:cxn modelId="{227935CB-3345-4E95-8FC2-AC13B7421877}" type="presOf" srcId="{0D48B084-18F6-4016-9320-AB08C4A4E808}" destId="{089F4568-4ACF-4497-8FED-13394CB9A1C0}" srcOrd="1" destOrd="0" presId="urn:microsoft.com/office/officeart/2005/8/layout/process2"/>
    <dgm:cxn modelId="{A3B642CB-D1E0-4B1F-B91F-88198B36FE29}" srcId="{99694BDA-638A-4F46-8B8C-48CC0C2FAFBE}" destId="{D579F6AB-95B0-4574-90C0-3AE70FE90E2D}" srcOrd="4" destOrd="0" parTransId="{CFB11463-544F-4422-AF73-48F7B8210E74}" sibTransId="{5A5C4DBF-B209-48B2-ACC8-DF4624CECC9B}"/>
    <dgm:cxn modelId="{02C037CE-639B-4EB5-B8A1-9C82311898A1}" type="presOf" srcId="{D579F6AB-95B0-4574-90C0-3AE70FE90E2D}" destId="{B91CD00F-7B9D-46F1-82A2-05A5B284717E}" srcOrd="0" destOrd="0" presId="urn:microsoft.com/office/officeart/2005/8/layout/process2"/>
    <dgm:cxn modelId="{3F4ECBD7-CCE8-4052-95BC-1CD1CFB5530D}" type="presOf" srcId="{B49B14C1-EA3F-4D40-BE1D-6904BA14E81D}" destId="{DA51654E-BA6B-4E7D-848C-65BF19EACDE3}" srcOrd="0" destOrd="0" presId="urn:microsoft.com/office/officeart/2005/8/layout/process2"/>
    <dgm:cxn modelId="{A1064BFA-0018-4704-B86D-E911CFF8FECD}" type="presOf" srcId="{BA2BEF0E-C4EE-4DCB-9E73-676B18506A38}" destId="{00DA02DB-135A-474C-BA2C-6A34162FA4C2}" srcOrd="0" destOrd="0" presId="urn:microsoft.com/office/officeart/2005/8/layout/process2"/>
    <dgm:cxn modelId="{6F21E1E3-9D51-4631-8EBB-A939E548AFB2}" type="presParOf" srcId="{1C257316-52D9-4B4F-97EE-E7A488C171CF}" destId="{4F0027AC-D9F7-4E37-BA5F-F69BECA83ED9}" srcOrd="0" destOrd="0" presId="urn:microsoft.com/office/officeart/2005/8/layout/process2"/>
    <dgm:cxn modelId="{EE822370-CB4F-48BD-ABA7-89EAAC77145F}" type="presParOf" srcId="{1C257316-52D9-4B4F-97EE-E7A488C171CF}" destId="{9B59FE06-8A1B-4601-972B-45B799E3E37E}" srcOrd="1" destOrd="0" presId="urn:microsoft.com/office/officeart/2005/8/layout/process2"/>
    <dgm:cxn modelId="{79578F83-B88F-4670-BCAF-8EAB5CC74544}" type="presParOf" srcId="{9B59FE06-8A1B-4601-972B-45B799E3E37E}" destId="{089F4568-4ACF-4497-8FED-13394CB9A1C0}" srcOrd="0" destOrd="0" presId="urn:microsoft.com/office/officeart/2005/8/layout/process2"/>
    <dgm:cxn modelId="{6CE601F5-357C-4D2D-A694-BCC951F462F5}" type="presParOf" srcId="{1C257316-52D9-4B4F-97EE-E7A488C171CF}" destId="{88F92D55-DA42-4828-AE6D-D05EBBC6D6D7}" srcOrd="2" destOrd="0" presId="urn:microsoft.com/office/officeart/2005/8/layout/process2"/>
    <dgm:cxn modelId="{8BE820F2-9E7E-4FDC-97A4-A2716D7E387D}" type="presParOf" srcId="{1C257316-52D9-4B4F-97EE-E7A488C171CF}" destId="{DA51654E-BA6B-4E7D-848C-65BF19EACDE3}" srcOrd="3" destOrd="0" presId="urn:microsoft.com/office/officeart/2005/8/layout/process2"/>
    <dgm:cxn modelId="{2BECFA34-10B0-4FE0-9B94-8B194D87E2D9}" type="presParOf" srcId="{DA51654E-BA6B-4E7D-848C-65BF19EACDE3}" destId="{3F75BE6B-FCAF-4C43-8B41-5BD9D9BBF0D9}" srcOrd="0" destOrd="0" presId="urn:microsoft.com/office/officeart/2005/8/layout/process2"/>
    <dgm:cxn modelId="{5BCF25AA-BAFB-4AE5-8469-AA8D063A5AF7}" type="presParOf" srcId="{1C257316-52D9-4B4F-97EE-E7A488C171CF}" destId="{5B073631-EDD3-4016-A3C0-54559A3736D4}" srcOrd="4" destOrd="0" presId="urn:microsoft.com/office/officeart/2005/8/layout/process2"/>
    <dgm:cxn modelId="{B2E6A647-6C35-4118-8ACA-32C68880A304}" type="presParOf" srcId="{1C257316-52D9-4B4F-97EE-E7A488C171CF}" destId="{611EBF62-05A4-4038-982B-44729FBF8687}" srcOrd="5" destOrd="0" presId="urn:microsoft.com/office/officeart/2005/8/layout/process2"/>
    <dgm:cxn modelId="{8A41D4CC-47B8-4912-9EC4-63BDF3223613}" type="presParOf" srcId="{611EBF62-05A4-4038-982B-44729FBF8687}" destId="{2E6F3AEA-516E-460C-B5D4-1367E8A4CF52}" srcOrd="0" destOrd="0" presId="urn:microsoft.com/office/officeart/2005/8/layout/process2"/>
    <dgm:cxn modelId="{3DF2EBCD-586D-41C1-BE0F-72D123A0A6DA}" type="presParOf" srcId="{1C257316-52D9-4B4F-97EE-E7A488C171CF}" destId="{5B035B4F-D070-4FD0-B3EE-4718D054AC3F}" srcOrd="6" destOrd="0" presId="urn:microsoft.com/office/officeart/2005/8/layout/process2"/>
    <dgm:cxn modelId="{3A23B3F8-D622-491B-809B-D2C34DC02DFD}" type="presParOf" srcId="{1C257316-52D9-4B4F-97EE-E7A488C171CF}" destId="{00DA02DB-135A-474C-BA2C-6A34162FA4C2}" srcOrd="7" destOrd="0" presId="urn:microsoft.com/office/officeart/2005/8/layout/process2"/>
    <dgm:cxn modelId="{E1EC2D99-00AC-4218-A8DA-EFA8364CD215}" type="presParOf" srcId="{00DA02DB-135A-474C-BA2C-6A34162FA4C2}" destId="{CE319470-306F-4C17-A59F-05FB3AA82091}" srcOrd="0" destOrd="0" presId="urn:microsoft.com/office/officeart/2005/8/layout/process2"/>
    <dgm:cxn modelId="{5870DAEC-5791-4BCA-B53E-3D3E9C528FD2}" type="presParOf" srcId="{1C257316-52D9-4B4F-97EE-E7A488C171CF}" destId="{B91CD00F-7B9D-46F1-82A2-05A5B28471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94BDA-638A-4F46-8B8C-48CC0C2FAFB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1EB69E-FE9E-4FC9-9B67-DE8E08B0BA2B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Why?</a:t>
          </a:r>
          <a:endParaRPr lang="en-JM" sz="1800" dirty="0"/>
        </a:p>
      </dgm:t>
    </dgm:pt>
    <dgm:pt modelId="{D56A3901-0114-48E2-9F26-BB382CD33421}" type="parTrans" cxnId="{DC7F8775-3459-4739-9699-7B2349C55C14}">
      <dgm:prSet/>
      <dgm:spPr/>
      <dgm:t>
        <a:bodyPr/>
        <a:lstStyle/>
        <a:p>
          <a:endParaRPr lang="en-JM" sz="1800"/>
        </a:p>
      </dgm:t>
    </dgm:pt>
    <dgm:pt modelId="{0D48B084-18F6-4016-9320-AB08C4A4E808}" type="sibTrans" cxnId="{DC7F8775-3459-4739-9699-7B2349C55C14}">
      <dgm:prSet custT="1"/>
      <dgm:spPr/>
      <dgm:t>
        <a:bodyPr/>
        <a:lstStyle/>
        <a:p>
          <a:endParaRPr lang="en-JM" sz="1800"/>
        </a:p>
      </dgm:t>
    </dgm:pt>
    <dgm:pt modelId="{7CEC20EF-F970-423E-BC72-6D22979E656A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800" dirty="0"/>
            <a:t>What?</a:t>
          </a:r>
        </a:p>
      </dgm:t>
    </dgm:pt>
    <dgm:pt modelId="{82E22A74-C4CF-4A75-8B6A-5BCFC90798C2}" type="parTrans" cxnId="{0B496E45-4A8E-4E0C-9E41-4A03ECC57CE7}">
      <dgm:prSet/>
      <dgm:spPr/>
      <dgm:t>
        <a:bodyPr/>
        <a:lstStyle/>
        <a:p>
          <a:endParaRPr lang="en-JM" sz="1800"/>
        </a:p>
      </dgm:t>
    </dgm:pt>
    <dgm:pt modelId="{B49B14C1-EA3F-4D40-BE1D-6904BA14E81D}" type="sibTrans" cxnId="{0B496E45-4A8E-4E0C-9E41-4A03ECC57CE7}">
      <dgm:prSet custT="1"/>
      <dgm:spPr/>
      <dgm:t>
        <a:bodyPr/>
        <a:lstStyle/>
        <a:p>
          <a:endParaRPr lang="en-JM" sz="1800"/>
        </a:p>
      </dgm:t>
    </dgm:pt>
    <dgm:pt modelId="{0F6946C9-D067-4F3E-8B49-E6481296ED45}">
      <dgm:prSet custT="1"/>
      <dgm:spPr/>
      <dgm:t>
        <a:bodyPr/>
        <a:lstStyle/>
        <a:p>
          <a:r>
            <a:rPr lang="en-US" sz="1400"/>
            <a:t>Conclusion</a:t>
          </a:r>
          <a:endParaRPr lang="en-US" sz="1400" dirty="0"/>
        </a:p>
      </dgm:t>
    </dgm:pt>
    <dgm:pt modelId="{863B2064-608D-4FC0-BF1B-344A9FBAC32A}" type="parTrans" cxnId="{B46BF443-3000-41B9-86BB-9845A2AE964C}">
      <dgm:prSet/>
      <dgm:spPr/>
      <dgm:t>
        <a:bodyPr/>
        <a:lstStyle/>
        <a:p>
          <a:endParaRPr lang="en-JM" sz="1800"/>
        </a:p>
      </dgm:t>
    </dgm:pt>
    <dgm:pt modelId="{BA2BEF0E-C4EE-4DCB-9E73-676B18506A38}" type="sibTrans" cxnId="{B46BF443-3000-41B9-86BB-9845A2AE964C}">
      <dgm:prSet custT="1"/>
      <dgm:spPr/>
      <dgm:t>
        <a:bodyPr/>
        <a:lstStyle/>
        <a:p>
          <a:endParaRPr lang="en-JM" sz="1800"/>
        </a:p>
      </dgm:t>
    </dgm:pt>
    <dgm:pt modelId="{D579F6AB-95B0-4574-90C0-3AE70FE90E2D}">
      <dgm:prSet custT="1"/>
      <dgm:spPr/>
      <dgm:t>
        <a:bodyPr/>
        <a:lstStyle/>
        <a:p>
          <a:r>
            <a:rPr lang="en-US" sz="1600" dirty="0"/>
            <a:t>Future direction</a:t>
          </a:r>
        </a:p>
      </dgm:t>
    </dgm:pt>
    <dgm:pt modelId="{CFB11463-544F-4422-AF73-48F7B8210E74}" type="parTrans" cxnId="{A3B642CB-D1E0-4B1F-B91F-88198B36FE29}">
      <dgm:prSet/>
      <dgm:spPr/>
      <dgm:t>
        <a:bodyPr/>
        <a:lstStyle/>
        <a:p>
          <a:endParaRPr lang="en-JM" sz="1800"/>
        </a:p>
      </dgm:t>
    </dgm:pt>
    <dgm:pt modelId="{5A5C4DBF-B209-48B2-ACC8-DF4624CECC9B}" type="sibTrans" cxnId="{A3B642CB-D1E0-4B1F-B91F-88198B36FE29}">
      <dgm:prSet/>
      <dgm:spPr/>
      <dgm:t>
        <a:bodyPr/>
        <a:lstStyle/>
        <a:p>
          <a:endParaRPr lang="en-JM" sz="1800"/>
        </a:p>
      </dgm:t>
    </dgm:pt>
    <dgm:pt modelId="{BB78098F-7902-4C5D-86EE-B07BDB595B30}">
      <dgm:prSet custT="1"/>
      <dgm:spPr/>
      <dgm:t>
        <a:bodyPr/>
        <a:lstStyle/>
        <a:p>
          <a:r>
            <a:rPr lang="en-US" sz="1800" dirty="0"/>
            <a:t>How?</a:t>
          </a:r>
        </a:p>
      </dgm:t>
    </dgm:pt>
    <dgm:pt modelId="{A6ADCDA5-B021-4770-B65E-B96944ADD832}" type="parTrans" cxnId="{0CA159B9-274E-4B15-ABEA-AB96AA662D7E}">
      <dgm:prSet/>
      <dgm:spPr/>
      <dgm:t>
        <a:bodyPr/>
        <a:lstStyle/>
        <a:p>
          <a:endParaRPr lang="en-JM" sz="1800"/>
        </a:p>
      </dgm:t>
    </dgm:pt>
    <dgm:pt modelId="{A55F5A5E-C955-48AC-9D7A-ACDF4FEA9EA1}" type="sibTrans" cxnId="{0CA159B9-274E-4B15-ABEA-AB96AA662D7E}">
      <dgm:prSet custT="1"/>
      <dgm:spPr/>
      <dgm:t>
        <a:bodyPr/>
        <a:lstStyle/>
        <a:p>
          <a:endParaRPr lang="en-JM" sz="1800"/>
        </a:p>
      </dgm:t>
    </dgm:pt>
    <dgm:pt modelId="{1C257316-52D9-4B4F-97EE-E7A488C171CF}" type="pres">
      <dgm:prSet presAssocID="{99694BDA-638A-4F46-8B8C-48CC0C2FAFBE}" presName="linearFlow" presStyleCnt="0">
        <dgm:presLayoutVars>
          <dgm:resizeHandles val="exact"/>
        </dgm:presLayoutVars>
      </dgm:prSet>
      <dgm:spPr/>
    </dgm:pt>
    <dgm:pt modelId="{4F0027AC-D9F7-4E37-BA5F-F69BECA83ED9}" type="pres">
      <dgm:prSet presAssocID="{851EB69E-FE9E-4FC9-9B67-DE8E08B0BA2B}" presName="node" presStyleLbl="node1" presStyleIdx="0" presStyleCnt="5">
        <dgm:presLayoutVars>
          <dgm:bulletEnabled val="1"/>
        </dgm:presLayoutVars>
      </dgm:prSet>
      <dgm:spPr/>
    </dgm:pt>
    <dgm:pt modelId="{9B59FE06-8A1B-4601-972B-45B799E3E37E}" type="pres">
      <dgm:prSet presAssocID="{0D48B084-18F6-4016-9320-AB08C4A4E808}" presName="sibTrans" presStyleLbl="sibTrans2D1" presStyleIdx="0" presStyleCnt="4"/>
      <dgm:spPr/>
    </dgm:pt>
    <dgm:pt modelId="{089F4568-4ACF-4497-8FED-13394CB9A1C0}" type="pres">
      <dgm:prSet presAssocID="{0D48B084-18F6-4016-9320-AB08C4A4E808}" presName="connectorText" presStyleLbl="sibTrans2D1" presStyleIdx="0" presStyleCnt="4"/>
      <dgm:spPr/>
    </dgm:pt>
    <dgm:pt modelId="{88F92D55-DA42-4828-AE6D-D05EBBC6D6D7}" type="pres">
      <dgm:prSet presAssocID="{7CEC20EF-F970-423E-BC72-6D22979E656A}" presName="node" presStyleLbl="node1" presStyleIdx="1" presStyleCnt="5">
        <dgm:presLayoutVars>
          <dgm:bulletEnabled val="1"/>
        </dgm:presLayoutVars>
      </dgm:prSet>
      <dgm:spPr/>
    </dgm:pt>
    <dgm:pt modelId="{DA51654E-BA6B-4E7D-848C-65BF19EACDE3}" type="pres">
      <dgm:prSet presAssocID="{B49B14C1-EA3F-4D40-BE1D-6904BA14E81D}" presName="sibTrans" presStyleLbl="sibTrans2D1" presStyleIdx="1" presStyleCnt="4"/>
      <dgm:spPr/>
    </dgm:pt>
    <dgm:pt modelId="{3F75BE6B-FCAF-4C43-8B41-5BD9D9BBF0D9}" type="pres">
      <dgm:prSet presAssocID="{B49B14C1-EA3F-4D40-BE1D-6904BA14E81D}" presName="connectorText" presStyleLbl="sibTrans2D1" presStyleIdx="1" presStyleCnt="4"/>
      <dgm:spPr/>
    </dgm:pt>
    <dgm:pt modelId="{5B073631-EDD3-4016-A3C0-54559A3736D4}" type="pres">
      <dgm:prSet presAssocID="{BB78098F-7902-4C5D-86EE-B07BDB595B30}" presName="node" presStyleLbl="node1" presStyleIdx="2" presStyleCnt="5">
        <dgm:presLayoutVars>
          <dgm:bulletEnabled val="1"/>
        </dgm:presLayoutVars>
      </dgm:prSet>
      <dgm:spPr/>
    </dgm:pt>
    <dgm:pt modelId="{611EBF62-05A4-4038-982B-44729FBF8687}" type="pres">
      <dgm:prSet presAssocID="{A55F5A5E-C955-48AC-9D7A-ACDF4FEA9EA1}" presName="sibTrans" presStyleLbl="sibTrans2D1" presStyleIdx="2" presStyleCnt="4"/>
      <dgm:spPr/>
    </dgm:pt>
    <dgm:pt modelId="{2E6F3AEA-516E-460C-B5D4-1367E8A4CF52}" type="pres">
      <dgm:prSet presAssocID="{A55F5A5E-C955-48AC-9D7A-ACDF4FEA9EA1}" presName="connectorText" presStyleLbl="sibTrans2D1" presStyleIdx="2" presStyleCnt="4"/>
      <dgm:spPr/>
    </dgm:pt>
    <dgm:pt modelId="{5B035B4F-D070-4FD0-B3EE-4718D054AC3F}" type="pres">
      <dgm:prSet presAssocID="{0F6946C9-D067-4F3E-8B49-E6481296ED45}" presName="node" presStyleLbl="node1" presStyleIdx="3" presStyleCnt="5">
        <dgm:presLayoutVars>
          <dgm:bulletEnabled val="1"/>
        </dgm:presLayoutVars>
      </dgm:prSet>
      <dgm:spPr/>
    </dgm:pt>
    <dgm:pt modelId="{00DA02DB-135A-474C-BA2C-6A34162FA4C2}" type="pres">
      <dgm:prSet presAssocID="{BA2BEF0E-C4EE-4DCB-9E73-676B18506A38}" presName="sibTrans" presStyleLbl="sibTrans2D1" presStyleIdx="3" presStyleCnt="4"/>
      <dgm:spPr/>
    </dgm:pt>
    <dgm:pt modelId="{CE319470-306F-4C17-A59F-05FB3AA82091}" type="pres">
      <dgm:prSet presAssocID="{BA2BEF0E-C4EE-4DCB-9E73-676B18506A38}" presName="connectorText" presStyleLbl="sibTrans2D1" presStyleIdx="3" presStyleCnt="4"/>
      <dgm:spPr/>
    </dgm:pt>
    <dgm:pt modelId="{B91CD00F-7B9D-46F1-82A2-05A5B284717E}" type="pres">
      <dgm:prSet presAssocID="{D579F6AB-95B0-4574-90C0-3AE70FE90E2D}" presName="node" presStyleLbl="node1" presStyleIdx="4" presStyleCnt="5">
        <dgm:presLayoutVars>
          <dgm:bulletEnabled val="1"/>
        </dgm:presLayoutVars>
      </dgm:prSet>
      <dgm:spPr/>
    </dgm:pt>
  </dgm:ptLst>
  <dgm:cxnLst>
    <dgm:cxn modelId="{9A14EF16-FF9C-4826-85AA-CF747FEECF11}" type="presOf" srcId="{A55F5A5E-C955-48AC-9D7A-ACDF4FEA9EA1}" destId="{2E6F3AEA-516E-460C-B5D4-1367E8A4CF52}" srcOrd="1" destOrd="0" presId="urn:microsoft.com/office/officeart/2005/8/layout/process2"/>
    <dgm:cxn modelId="{DF44DB27-243A-48AD-B4C3-D0545A372B92}" type="presOf" srcId="{B49B14C1-EA3F-4D40-BE1D-6904BA14E81D}" destId="{3F75BE6B-FCAF-4C43-8B41-5BD9D9BBF0D9}" srcOrd="1" destOrd="0" presId="urn:microsoft.com/office/officeart/2005/8/layout/process2"/>
    <dgm:cxn modelId="{34524233-E412-46F8-9B53-A123DE3CE0A7}" type="presOf" srcId="{BB78098F-7902-4C5D-86EE-B07BDB595B30}" destId="{5B073631-EDD3-4016-A3C0-54559A3736D4}" srcOrd="0" destOrd="0" presId="urn:microsoft.com/office/officeart/2005/8/layout/process2"/>
    <dgm:cxn modelId="{5B25E736-7A75-40F9-9731-4D77875FF518}" type="presOf" srcId="{BA2BEF0E-C4EE-4DCB-9E73-676B18506A38}" destId="{CE319470-306F-4C17-A59F-05FB3AA82091}" srcOrd="1" destOrd="0" presId="urn:microsoft.com/office/officeart/2005/8/layout/process2"/>
    <dgm:cxn modelId="{B46BF443-3000-41B9-86BB-9845A2AE964C}" srcId="{99694BDA-638A-4F46-8B8C-48CC0C2FAFBE}" destId="{0F6946C9-D067-4F3E-8B49-E6481296ED45}" srcOrd="3" destOrd="0" parTransId="{863B2064-608D-4FC0-BF1B-344A9FBAC32A}" sibTransId="{BA2BEF0E-C4EE-4DCB-9E73-676B18506A38}"/>
    <dgm:cxn modelId="{0B496E45-4A8E-4E0C-9E41-4A03ECC57CE7}" srcId="{99694BDA-638A-4F46-8B8C-48CC0C2FAFBE}" destId="{7CEC20EF-F970-423E-BC72-6D22979E656A}" srcOrd="1" destOrd="0" parTransId="{82E22A74-C4CF-4A75-8B6A-5BCFC90798C2}" sibTransId="{B49B14C1-EA3F-4D40-BE1D-6904BA14E81D}"/>
    <dgm:cxn modelId="{5465DE48-D64E-467A-9029-3E911AF6C79D}" type="presOf" srcId="{7CEC20EF-F970-423E-BC72-6D22979E656A}" destId="{88F92D55-DA42-4828-AE6D-D05EBBC6D6D7}" srcOrd="0" destOrd="0" presId="urn:microsoft.com/office/officeart/2005/8/layout/process2"/>
    <dgm:cxn modelId="{4E752873-B2E9-4D6F-BF84-17D79C2D46FB}" type="presOf" srcId="{0F6946C9-D067-4F3E-8B49-E6481296ED45}" destId="{5B035B4F-D070-4FD0-B3EE-4718D054AC3F}" srcOrd="0" destOrd="0" presId="urn:microsoft.com/office/officeart/2005/8/layout/process2"/>
    <dgm:cxn modelId="{DC7F8775-3459-4739-9699-7B2349C55C14}" srcId="{99694BDA-638A-4F46-8B8C-48CC0C2FAFBE}" destId="{851EB69E-FE9E-4FC9-9B67-DE8E08B0BA2B}" srcOrd="0" destOrd="0" parTransId="{D56A3901-0114-48E2-9F26-BB382CD33421}" sibTransId="{0D48B084-18F6-4016-9320-AB08C4A4E808}"/>
    <dgm:cxn modelId="{88B4E890-D14C-41D4-89B3-7739185798AF}" type="presOf" srcId="{A55F5A5E-C955-48AC-9D7A-ACDF4FEA9EA1}" destId="{611EBF62-05A4-4038-982B-44729FBF8687}" srcOrd="0" destOrd="0" presId="urn:microsoft.com/office/officeart/2005/8/layout/process2"/>
    <dgm:cxn modelId="{E4F81C91-37C5-46FB-AA89-EA4182D0EA8D}" type="presOf" srcId="{0D48B084-18F6-4016-9320-AB08C4A4E808}" destId="{9B59FE06-8A1B-4601-972B-45B799E3E37E}" srcOrd="0" destOrd="0" presId="urn:microsoft.com/office/officeart/2005/8/layout/process2"/>
    <dgm:cxn modelId="{DE6DC393-9C76-4663-8896-8498AC71BA56}" type="presOf" srcId="{99694BDA-638A-4F46-8B8C-48CC0C2FAFBE}" destId="{1C257316-52D9-4B4F-97EE-E7A488C171CF}" srcOrd="0" destOrd="0" presId="urn:microsoft.com/office/officeart/2005/8/layout/process2"/>
    <dgm:cxn modelId="{BD241CAB-5D87-4218-BCBF-0AEE1839F8AC}" type="presOf" srcId="{851EB69E-FE9E-4FC9-9B67-DE8E08B0BA2B}" destId="{4F0027AC-D9F7-4E37-BA5F-F69BECA83ED9}" srcOrd="0" destOrd="0" presId="urn:microsoft.com/office/officeart/2005/8/layout/process2"/>
    <dgm:cxn modelId="{0CA159B9-274E-4B15-ABEA-AB96AA662D7E}" srcId="{99694BDA-638A-4F46-8B8C-48CC0C2FAFBE}" destId="{BB78098F-7902-4C5D-86EE-B07BDB595B30}" srcOrd="2" destOrd="0" parTransId="{A6ADCDA5-B021-4770-B65E-B96944ADD832}" sibTransId="{A55F5A5E-C955-48AC-9D7A-ACDF4FEA9EA1}"/>
    <dgm:cxn modelId="{227935CB-3345-4E95-8FC2-AC13B7421877}" type="presOf" srcId="{0D48B084-18F6-4016-9320-AB08C4A4E808}" destId="{089F4568-4ACF-4497-8FED-13394CB9A1C0}" srcOrd="1" destOrd="0" presId="urn:microsoft.com/office/officeart/2005/8/layout/process2"/>
    <dgm:cxn modelId="{A3B642CB-D1E0-4B1F-B91F-88198B36FE29}" srcId="{99694BDA-638A-4F46-8B8C-48CC0C2FAFBE}" destId="{D579F6AB-95B0-4574-90C0-3AE70FE90E2D}" srcOrd="4" destOrd="0" parTransId="{CFB11463-544F-4422-AF73-48F7B8210E74}" sibTransId="{5A5C4DBF-B209-48B2-ACC8-DF4624CECC9B}"/>
    <dgm:cxn modelId="{02C037CE-639B-4EB5-B8A1-9C82311898A1}" type="presOf" srcId="{D579F6AB-95B0-4574-90C0-3AE70FE90E2D}" destId="{B91CD00F-7B9D-46F1-82A2-05A5B284717E}" srcOrd="0" destOrd="0" presId="urn:microsoft.com/office/officeart/2005/8/layout/process2"/>
    <dgm:cxn modelId="{3F4ECBD7-CCE8-4052-95BC-1CD1CFB5530D}" type="presOf" srcId="{B49B14C1-EA3F-4D40-BE1D-6904BA14E81D}" destId="{DA51654E-BA6B-4E7D-848C-65BF19EACDE3}" srcOrd="0" destOrd="0" presId="urn:microsoft.com/office/officeart/2005/8/layout/process2"/>
    <dgm:cxn modelId="{A1064BFA-0018-4704-B86D-E911CFF8FECD}" type="presOf" srcId="{BA2BEF0E-C4EE-4DCB-9E73-676B18506A38}" destId="{00DA02DB-135A-474C-BA2C-6A34162FA4C2}" srcOrd="0" destOrd="0" presId="urn:microsoft.com/office/officeart/2005/8/layout/process2"/>
    <dgm:cxn modelId="{6F21E1E3-9D51-4631-8EBB-A939E548AFB2}" type="presParOf" srcId="{1C257316-52D9-4B4F-97EE-E7A488C171CF}" destId="{4F0027AC-D9F7-4E37-BA5F-F69BECA83ED9}" srcOrd="0" destOrd="0" presId="urn:microsoft.com/office/officeart/2005/8/layout/process2"/>
    <dgm:cxn modelId="{EE822370-CB4F-48BD-ABA7-89EAAC77145F}" type="presParOf" srcId="{1C257316-52D9-4B4F-97EE-E7A488C171CF}" destId="{9B59FE06-8A1B-4601-972B-45B799E3E37E}" srcOrd="1" destOrd="0" presId="urn:microsoft.com/office/officeart/2005/8/layout/process2"/>
    <dgm:cxn modelId="{79578F83-B88F-4670-BCAF-8EAB5CC74544}" type="presParOf" srcId="{9B59FE06-8A1B-4601-972B-45B799E3E37E}" destId="{089F4568-4ACF-4497-8FED-13394CB9A1C0}" srcOrd="0" destOrd="0" presId="urn:microsoft.com/office/officeart/2005/8/layout/process2"/>
    <dgm:cxn modelId="{6CE601F5-357C-4D2D-A694-BCC951F462F5}" type="presParOf" srcId="{1C257316-52D9-4B4F-97EE-E7A488C171CF}" destId="{88F92D55-DA42-4828-AE6D-D05EBBC6D6D7}" srcOrd="2" destOrd="0" presId="urn:microsoft.com/office/officeart/2005/8/layout/process2"/>
    <dgm:cxn modelId="{8BE820F2-9E7E-4FDC-97A4-A2716D7E387D}" type="presParOf" srcId="{1C257316-52D9-4B4F-97EE-E7A488C171CF}" destId="{DA51654E-BA6B-4E7D-848C-65BF19EACDE3}" srcOrd="3" destOrd="0" presId="urn:microsoft.com/office/officeart/2005/8/layout/process2"/>
    <dgm:cxn modelId="{2BECFA34-10B0-4FE0-9B94-8B194D87E2D9}" type="presParOf" srcId="{DA51654E-BA6B-4E7D-848C-65BF19EACDE3}" destId="{3F75BE6B-FCAF-4C43-8B41-5BD9D9BBF0D9}" srcOrd="0" destOrd="0" presId="urn:microsoft.com/office/officeart/2005/8/layout/process2"/>
    <dgm:cxn modelId="{5BCF25AA-BAFB-4AE5-8469-AA8D063A5AF7}" type="presParOf" srcId="{1C257316-52D9-4B4F-97EE-E7A488C171CF}" destId="{5B073631-EDD3-4016-A3C0-54559A3736D4}" srcOrd="4" destOrd="0" presId="urn:microsoft.com/office/officeart/2005/8/layout/process2"/>
    <dgm:cxn modelId="{B2E6A647-6C35-4118-8ACA-32C68880A304}" type="presParOf" srcId="{1C257316-52D9-4B4F-97EE-E7A488C171CF}" destId="{611EBF62-05A4-4038-982B-44729FBF8687}" srcOrd="5" destOrd="0" presId="urn:microsoft.com/office/officeart/2005/8/layout/process2"/>
    <dgm:cxn modelId="{8A41D4CC-47B8-4912-9EC4-63BDF3223613}" type="presParOf" srcId="{611EBF62-05A4-4038-982B-44729FBF8687}" destId="{2E6F3AEA-516E-460C-B5D4-1367E8A4CF52}" srcOrd="0" destOrd="0" presId="urn:microsoft.com/office/officeart/2005/8/layout/process2"/>
    <dgm:cxn modelId="{3DF2EBCD-586D-41C1-BE0F-72D123A0A6DA}" type="presParOf" srcId="{1C257316-52D9-4B4F-97EE-E7A488C171CF}" destId="{5B035B4F-D070-4FD0-B3EE-4718D054AC3F}" srcOrd="6" destOrd="0" presId="urn:microsoft.com/office/officeart/2005/8/layout/process2"/>
    <dgm:cxn modelId="{3A23B3F8-D622-491B-809B-D2C34DC02DFD}" type="presParOf" srcId="{1C257316-52D9-4B4F-97EE-E7A488C171CF}" destId="{00DA02DB-135A-474C-BA2C-6A34162FA4C2}" srcOrd="7" destOrd="0" presId="urn:microsoft.com/office/officeart/2005/8/layout/process2"/>
    <dgm:cxn modelId="{E1EC2D99-00AC-4218-A8DA-EFA8364CD215}" type="presParOf" srcId="{00DA02DB-135A-474C-BA2C-6A34162FA4C2}" destId="{CE319470-306F-4C17-A59F-05FB3AA82091}" srcOrd="0" destOrd="0" presId="urn:microsoft.com/office/officeart/2005/8/layout/process2"/>
    <dgm:cxn modelId="{5870DAEC-5791-4BCA-B53E-3D3E9C528FD2}" type="presParOf" srcId="{1C257316-52D9-4B4F-97EE-E7A488C171CF}" destId="{B91CD00F-7B9D-46F1-82A2-05A5B28471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694BDA-638A-4F46-8B8C-48CC0C2FAFB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1EB69E-FE9E-4FC9-9B67-DE8E08B0BA2B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Why?</a:t>
          </a:r>
          <a:endParaRPr lang="en-JM" sz="1800" dirty="0"/>
        </a:p>
      </dgm:t>
    </dgm:pt>
    <dgm:pt modelId="{D56A3901-0114-48E2-9F26-BB382CD33421}" type="parTrans" cxnId="{DC7F8775-3459-4739-9699-7B2349C55C14}">
      <dgm:prSet/>
      <dgm:spPr/>
      <dgm:t>
        <a:bodyPr/>
        <a:lstStyle/>
        <a:p>
          <a:endParaRPr lang="en-JM" sz="1800"/>
        </a:p>
      </dgm:t>
    </dgm:pt>
    <dgm:pt modelId="{0D48B084-18F6-4016-9320-AB08C4A4E808}" type="sibTrans" cxnId="{DC7F8775-3459-4739-9699-7B2349C55C14}">
      <dgm:prSet custT="1"/>
      <dgm:spPr/>
      <dgm:t>
        <a:bodyPr/>
        <a:lstStyle/>
        <a:p>
          <a:endParaRPr lang="en-JM" sz="1800"/>
        </a:p>
      </dgm:t>
    </dgm:pt>
    <dgm:pt modelId="{7CEC20EF-F970-423E-BC72-6D22979E656A}">
      <dgm:prSet custT="1"/>
      <dgm:spPr/>
      <dgm:t>
        <a:bodyPr/>
        <a:lstStyle/>
        <a:p>
          <a:r>
            <a:rPr lang="en-US" sz="1800" dirty="0"/>
            <a:t>What?</a:t>
          </a:r>
        </a:p>
      </dgm:t>
    </dgm:pt>
    <dgm:pt modelId="{82E22A74-C4CF-4A75-8B6A-5BCFC90798C2}" type="parTrans" cxnId="{0B496E45-4A8E-4E0C-9E41-4A03ECC57CE7}">
      <dgm:prSet/>
      <dgm:spPr/>
      <dgm:t>
        <a:bodyPr/>
        <a:lstStyle/>
        <a:p>
          <a:endParaRPr lang="en-JM" sz="1800"/>
        </a:p>
      </dgm:t>
    </dgm:pt>
    <dgm:pt modelId="{B49B14C1-EA3F-4D40-BE1D-6904BA14E81D}" type="sibTrans" cxnId="{0B496E45-4A8E-4E0C-9E41-4A03ECC57CE7}">
      <dgm:prSet custT="1"/>
      <dgm:spPr/>
      <dgm:t>
        <a:bodyPr/>
        <a:lstStyle/>
        <a:p>
          <a:endParaRPr lang="en-JM" sz="1800"/>
        </a:p>
      </dgm:t>
    </dgm:pt>
    <dgm:pt modelId="{0F6946C9-D067-4F3E-8B49-E6481296ED45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400" dirty="0"/>
            <a:t>Conclusion</a:t>
          </a:r>
        </a:p>
      </dgm:t>
    </dgm:pt>
    <dgm:pt modelId="{863B2064-608D-4FC0-BF1B-344A9FBAC32A}" type="parTrans" cxnId="{B46BF443-3000-41B9-86BB-9845A2AE964C}">
      <dgm:prSet/>
      <dgm:spPr/>
      <dgm:t>
        <a:bodyPr/>
        <a:lstStyle/>
        <a:p>
          <a:endParaRPr lang="en-JM" sz="1800"/>
        </a:p>
      </dgm:t>
    </dgm:pt>
    <dgm:pt modelId="{BA2BEF0E-C4EE-4DCB-9E73-676B18506A38}" type="sibTrans" cxnId="{B46BF443-3000-41B9-86BB-9845A2AE964C}">
      <dgm:prSet custT="1"/>
      <dgm:spPr/>
      <dgm:t>
        <a:bodyPr/>
        <a:lstStyle/>
        <a:p>
          <a:endParaRPr lang="en-JM" sz="1800"/>
        </a:p>
      </dgm:t>
    </dgm:pt>
    <dgm:pt modelId="{D579F6AB-95B0-4574-90C0-3AE70FE90E2D}">
      <dgm:prSet custT="1"/>
      <dgm:spPr/>
      <dgm:t>
        <a:bodyPr/>
        <a:lstStyle/>
        <a:p>
          <a:r>
            <a:rPr lang="en-US" sz="1600" dirty="0"/>
            <a:t>Future direction</a:t>
          </a:r>
        </a:p>
      </dgm:t>
    </dgm:pt>
    <dgm:pt modelId="{CFB11463-544F-4422-AF73-48F7B8210E74}" type="parTrans" cxnId="{A3B642CB-D1E0-4B1F-B91F-88198B36FE29}">
      <dgm:prSet/>
      <dgm:spPr/>
      <dgm:t>
        <a:bodyPr/>
        <a:lstStyle/>
        <a:p>
          <a:endParaRPr lang="en-JM" sz="1800"/>
        </a:p>
      </dgm:t>
    </dgm:pt>
    <dgm:pt modelId="{5A5C4DBF-B209-48B2-ACC8-DF4624CECC9B}" type="sibTrans" cxnId="{A3B642CB-D1E0-4B1F-B91F-88198B36FE29}">
      <dgm:prSet/>
      <dgm:spPr/>
      <dgm:t>
        <a:bodyPr/>
        <a:lstStyle/>
        <a:p>
          <a:endParaRPr lang="en-JM" sz="1800"/>
        </a:p>
      </dgm:t>
    </dgm:pt>
    <dgm:pt modelId="{BB78098F-7902-4C5D-86EE-B07BDB595B30}">
      <dgm:prSet custT="1"/>
      <dgm:spPr>
        <a:ln>
          <a:noFill/>
        </a:ln>
      </dgm:spPr>
      <dgm:t>
        <a:bodyPr/>
        <a:lstStyle/>
        <a:p>
          <a:r>
            <a:rPr lang="en-US" sz="1800" dirty="0"/>
            <a:t>How?</a:t>
          </a:r>
        </a:p>
      </dgm:t>
    </dgm:pt>
    <dgm:pt modelId="{A6ADCDA5-B021-4770-B65E-B96944ADD832}" type="parTrans" cxnId="{0CA159B9-274E-4B15-ABEA-AB96AA662D7E}">
      <dgm:prSet/>
      <dgm:spPr/>
      <dgm:t>
        <a:bodyPr/>
        <a:lstStyle/>
        <a:p>
          <a:endParaRPr lang="en-JM" sz="1800"/>
        </a:p>
      </dgm:t>
    </dgm:pt>
    <dgm:pt modelId="{A55F5A5E-C955-48AC-9D7A-ACDF4FEA9EA1}" type="sibTrans" cxnId="{0CA159B9-274E-4B15-ABEA-AB96AA662D7E}">
      <dgm:prSet custT="1"/>
      <dgm:spPr/>
      <dgm:t>
        <a:bodyPr/>
        <a:lstStyle/>
        <a:p>
          <a:endParaRPr lang="en-JM" sz="1800"/>
        </a:p>
      </dgm:t>
    </dgm:pt>
    <dgm:pt modelId="{1C257316-52D9-4B4F-97EE-E7A488C171CF}" type="pres">
      <dgm:prSet presAssocID="{99694BDA-638A-4F46-8B8C-48CC0C2FAFBE}" presName="linearFlow" presStyleCnt="0">
        <dgm:presLayoutVars>
          <dgm:resizeHandles val="exact"/>
        </dgm:presLayoutVars>
      </dgm:prSet>
      <dgm:spPr/>
    </dgm:pt>
    <dgm:pt modelId="{4F0027AC-D9F7-4E37-BA5F-F69BECA83ED9}" type="pres">
      <dgm:prSet presAssocID="{851EB69E-FE9E-4FC9-9B67-DE8E08B0BA2B}" presName="node" presStyleLbl="node1" presStyleIdx="0" presStyleCnt="5">
        <dgm:presLayoutVars>
          <dgm:bulletEnabled val="1"/>
        </dgm:presLayoutVars>
      </dgm:prSet>
      <dgm:spPr/>
    </dgm:pt>
    <dgm:pt modelId="{9B59FE06-8A1B-4601-972B-45B799E3E37E}" type="pres">
      <dgm:prSet presAssocID="{0D48B084-18F6-4016-9320-AB08C4A4E808}" presName="sibTrans" presStyleLbl="sibTrans2D1" presStyleIdx="0" presStyleCnt="4"/>
      <dgm:spPr/>
    </dgm:pt>
    <dgm:pt modelId="{089F4568-4ACF-4497-8FED-13394CB9A1C0}" type="pres">
      <dgm:prSet presAssocID="{0D48B084-18F6-4016-9320-AB08C4A4E808}" presName="connectorText" presStyleLbl="sibTrans2D1" presStyleIdx="0" presStyleCnt="4"/>
      <dgm:spPr/>
    </dgm:pt>
    <dgm:pt modelId="{88F92D55-DA42-4828-AE6D-D05EBBC6D6D7}" type="pres">
      <dgm:prSet presAssocID="{7CEC20EF-F970-423E-BC72-6D22979E656A}" presName="node" presStyleLbl="node1" presStyleIdx="1" presStyleCnt="5">
        <dgm:presLayoutVars>
          <dgm:bulletEnabled val="1"/>
        </dgm:presLayoutVars>
      </dgm:prSet>
      <dgm:spPr/>
    </dgm:pt>
    <dgm:pt modelId="{DA51654E-BA6B-4E7D-848C-65BF19EACDE3}" type="pres">
      <dgm:prSet presAssocID="{B49B14C1-EA3F-4D40-BE1D-6904BA14E81D}" presName="sibTrans" presStyleLbl="sibTrans2D1" presStyleIdx="1" presStyleCnt="4"/>
      <dgm:spPr/>
    </dgm:pt>
    <dgm:pt modelId="{3F75BE6B-FCAF-4C43-8B41-5BD9D9BBF0D9}" type="pres">
      <dgm:prSet presAssocID="{B49B14C1-EA3F-4D40-BE1D-6904BA14E81D}" presName="connectorText" presStyleLbl="sibTrans2D1" presStyleIdx="1" presStyleCnt="4"/>
      <dgm:spPr/>
    </dgm:pt>
    <dgm:pt modelId="{5B073631-EDD3-4016-A3C0-54559A3736D4}" type="pres">
      <dgm:prSet presAssocID="{BB78098F-7902-4C5D-86EE-B07BDB595B30}" presName="node" presStyleLbl="node1" presStyleIdx="2" presStyleCnt="5">
        <dgm:presLayoutVars>
          <dgm:bulletEnabled val="1"/>
        </dgm:presLayoutVars>
      </dgm:prSet>
      <dgm:spPr/>
    </dgm:pt>
    <dgm:pt modelId="{611EBF62-05A4-4038-982B-44729FBF8687}" type="pres">
      <dgm:prSet presAssocID="{A55F5A5E-C955-48AC-9D7A-ACDF4FEA9EA1}" presName="sibTrans" presStyleLbl="sibTrans2D1" presStyleIdx="2" presStyleCnt="4"/>
      <dgm:spPr/>
    </dgm:pt>
    <dgm:pt modelId="{2E6F3AEA-516E-460C-B5D4-1367E8A4CF52}" type="pres">
      <dgm:prSet presAssocID="{A55F5A5E-C955-48AC-9D7A-ACDF4FEA9EA1}" presName="connectorText" presStyleLbl="sibTrans2D1" presStyleIdx="2" presStyleCnt="4"/>
      <dgm:spPr/>
    </dgm:pt>
    <dgm:pt modelId="{5B035B4F-D070-4FD0-B3EE-4718D054AC3F}" type="pres">
      <dgm:prSet presAssocID="{0F6946C9-D067-4F3E-8B49-E6481296ED45}" presName="node" presStyleLbl="node1" presStyleIdx="3" presStyleCnt="5">
        <dgm:presLayoutVars>
          <dgm:bulletEnabled val="1"/>
        </dgm:presLayoutVars>
      </dgm:prSet>
      <dgm:spPr/>
    </dgm:pt>
    <dgm:pt modelId="{00DA02DB-135A-474C-BA2C-6A34162FA4C2}" type="pres">
      <dgm:prSet presAssocID="{BA2BEF0E-C4EE-4DCB-9E73-676B18506A38}" presName="sibTrans" presStyleLbl="sibTrans2D1" presStyleIdx="3" presStyleCnt="4"/>
      <dgm:spPr/>
    </dgm:pt>
    <dgm:pt modelId="{CE319470-306F-4C17-A59F-05FB3AA82091}" type="pres">
      <dgm:prSet presAssocID="{BA2BEF0E-C4EE-4DCB-9E73-676B18506A38}" presName="connectorText" presStyleLbl="sibTrans2D1" presStyleIdx="3" presStyleCnt="4"/>
      <dgm:spPr/>
    </dgm:pt>
    <dgm:pt modelId="{B91CD00F-7B9D-46F1-82A2-05A5B284717E}" type="pres">
      <dgm:prSet presAssocID="{D579F6AB-95B0-4574-90C0-3AE70FE90E2D}" presName="node" presStyleLbl="node1" presStyleIdx="4" presStyleCnt="5">
        <dgm:presLayoutVars>
          <dgm:bulletEnabled val="1"/>
        </dgm:presLayoutVars>
      </dgm:prSet>
      <dgm:spPr/>
    </dgm:pt>
  </dgm:ptLst>
  <dgm:cxnLst>
    <dgm:cxn modelId="{9A14EF16-FF9C-4826-85AA-CF747FEECF11}" type="presOf" srcId="{A55F5A5E-C955-48AC-9D7A-ACDF4FEA9EA1}" destId="{2E6F3AEA-516E-460C-B5D4-1367E8A4CF52}" srcOrd="1" destOrd="0" presId="urn:microsoft.com/office/officeart/2005/8/layout/process2"/>
    <dgm:cxn modelId="{DF44DB27-243A-48AD-B4C3-D0545A372B92}" type="presOf" srcId="{B49B14C1-EA3F-4D40-BE1D-6904BA14E81D}" destId="{3F75BE6B-FCAF-4C43-8B41-5BD9D9BBF0D9}" srcOrd="1" destOrd="0" presId="urn:microsoft.com/office/officeart/2005/8/layout/process2"/>
    <dgm:cxn modelId="{34524233-E412-46F8-9B53-A123DE3CE0A7}" type="presOf" srcId="{BB78098F-7902-4C5D-86EE-B07BDB595B30}" destId="{5B073631-EDD3-4016-A3C0-54559A3736D4}" srcOrd="0" destOrd="0" presId="urn:microsoft.com/office/officeart/2005/8/layout/process2"/>
    <dgm:cxn modelId="{5B25E736-7A75-40F9-9731-4D77875FF518}" type="presOf" srcId="{BA2BEF0E-C4EE-4DCB-9E73-676B18506A38}" destId="{CE319470-306F-4C17-A59F-05FB3AA82091}" srcOrd="1" destOrd="0" presId="urn:microsoft.com/office/officeart/2005/8/layout/process2"/>
    <dgm:cxn modelId="{B46BF443-3000-41B9-86BB-9845A2AE964C}" srcId="{99694BDA-638A-4F46-8B8C-48CC0C2FAFBE}" destId="{0F6946C9-D067-4F3E-8B49-E6481296ED45}" srcOrd="3" destOrd="0" parTransId="{863B2064-608D-4FC0-BF1B-344A9FBAC32A}" sibTransId="{BA2BEF0E-C4EE-4DCB-9E73-676B18506A38}"/>
    <dgm:cxn modelId="{0B496E45-4A8E-4E0C-9E41-4A03ECC57CE7}" srcId="{99694BDA-638A-4F46-8B8C-48CC0C2FAFBE}" destId="{7CEC20EF-F970-423E-BC72-6D22979E656A}" srcOrd="1" destOrd="0" parTransId="{82E22A74-C4CF-4A75-8B6A-5BCFC90798C2}" sibTransId="{B49B14C1-EA3F-4D40-BE1D-6904BA14E81D}"/>
    <dgm:cxn modelId="{5465DE48-D64E-467A-9029-3E911AF6C79D}" type="presOf" srcId="{7CEC20EF-F970-423E-BC72-6D22979E656A}" destId="{88F92D55-DA42-4828-AE6D-D05EBBC6D6D7}" srcOrd="0" destOrd="0" presId="urn:microsoft.com/office/officeart/2005/8/layout/process2"/>
    <dgm:cxn modelId="{4E752873-B2E9-4D6F-BF84-17D79C2D46FB}" type="presOf" srcId="{0F6946C9-D067-4F3E-8B49-E6481296ED45}" destId="{5B035B4F-D070-4FD0-B3EE-4718D054AC3F}" srcOrd="0" destOrd="0" presId="urn:microsoft.com/office/officeart/2005/8/layout/process2"/>
    <dgm:cxn modelId="{DC7F8775-3459-4739-9699-7B2349C55C14}" srcId="{99694BDA-638A-4F46-8B8C-48CC0C2FAFBE}" destId="{851EB69E-FE9E-4FC9-9B67-DE8E08B0BA2B}" srcOrd="0" destOrd="0" parTransId="{D56A3901-0114-48E2-9F26-BB382CD33421}" sibTransId="{0D48B084-18F6-4016-9320-AB08C4A4E808}"/>
    <dgm:cxn modelId="{88B4E890-D14C-41D4-89B3-7739185798AF}" type="presOf" srcId="{A55F5A5E-C955-48AC-9D7A-ACDF4FEA9EA1}" destId="{611EBF62-05A4-4038-982B-44729FBF8687}" srcOrd="0" destOrd="0" presId="urn:microsoft.com/office/officeart/2005/8/layout/process2"/>
    <dgm:cxn modelId="{E4F81C91-37C5-46FB-AA89-EA4182D0EA8D}" type="presOf" srcId="{0D48B084-18F6-4016-9320-AB08C4A4E808}" destId="{9B59FE06-8A1B-4601-972B-45B799E3E37E}" srcOrd="0" destOrd="0" presId="urn:microsoft.com/office/officeart/2005/8/layout/process2"/>
    <dgm:cxn modelId="{DE6DC393-9C76-4663-8896-8498AC71BA56}" type="presOf" srcId="{99694BDA-638A-4F46-8B8C-48CC0C2FAFBE}" destId="{1C257316-52D9-4B4F-97EE-E7A488C171CF}" srcOrd="0" destOrd="0" presId="urn:microsoft.com/office/officeart/2005/8/layout/process2"/>
    <dgm:cxn modelId="{BD241CAB-5D87-4218-BCBF-0AEE1839F8AC}" type="presOf" srcId="{851EB69E-FE9E-4FC9-9B67-DE8E08B0BA2B}" destId="{4F0027AC-D9F7-4E37-BA5F-F69BECA83ED9}" srcOrd="0" destOrd="0" presId="urn:microsoft.com/office/officeart/2005/8/layout/process2"/>
    <dgm:cxn modelId="{0CA159B9-274E-4B15-ABEA-AB96AA662D7E}" srcId="{99694BDA-638A-4F46-8B8C-48CC0C2FAFBE}" destId="{BB78098F-7902-4C5D-86EE-B07BDB595B30}" srcOrd="2" destOrd="0" parTransId="{A6ADCDA5-B021-4770-B65E-B96944ADD832}" sibTransId="{A55F5A5E-C955-48AC-9D7A-ACDF4FEA9EA1}"/>
    <dgm:cxn modelId="{227935CB-3345-4E95-8FC2-AC13B7421877}" type="presOf" srcId="{0D48B084-18F6-4016-9320-AB08C4A4E808}" destId="{089F4568-4ACF-4497-8FED-13394CB9A1C0}" srcOrd="1" destOrd="0" presId="urn:microsoft.com/office/officeart/2005/8/layout/process2"/>
    <dgm:cxn modelId="{A3B642CB-D1E0-4B1F-B91F-88198B36FE29}" srcId="{99694BDA-638A-4F46-8B8C-48CC0C2FAFBE}" destId="{D579F6AB-95B0-4574-90C0-3AE70FE90E2D}" srcOrd="4" destOrd="0" parTransId="{CFB11463-544F-4422-AF73-48F7B8210E74}" sibTransId="{5A5C4DBF-B209-48B2-ACC8-DF4624CECC9B}"/>
    <dgm:cxn modelId="{02C037CE-639B-4EB5-B8A1-9C82311898A1}" type="presOf" srcId="{D579F6AB-95B0-4574-90C0-3AE70FE90E2D}" destId="{B91CD00F-7B9D-46F1-82A2-05A5B284717E}" srcOrd="0" destOrd="0" presId="urn:microsoft.com/office/officeart/2005/8/layout/process2"/>
    <dgm:cxn modelId="{3F4ECBD7-CCE8-4052-95BC-1CD1CFB5530D}" type="presOf" srcId="{B49B14C1-EA3F-4D40-BE1D-6904BA14E81D}" destId="{DA51654E-BA6B-4E7D-848C-65BF19EACDE3}" srcOrd="0" destOrd="0" presId="urn:microsoft.com/office/officeart/2005/8/layout/process2"/>
    <dgm:cxn modelId="{A1064BFA-0018-4704-B86D-E911CFF8FECD}" type="presOf" srcId="{BA2BEF0E-C4EE-4DCB-9E73-676B18506A38}" destId="{00DA02DB-135A-474C-BA2C-6A34162FA4C2}" srcOrd="0" destOrd="0" presId="urn:microsoft.com/office/officeart/2005/8/layout/process2"/>
    <dgm:cxn modelId="{6F21E1E3-9D51-4631-8EBB-A939E548AFB2}" type="presParOf" srcId="{1C257316-52D9-4B4F-97EE-E7A488C171CF}" destId="{4F0027AC-D9F7-4E37-BA5F-F69BECA83ED9}" srcOrd="0" destOrd="0" presId="urn:microsoft.com/office/officeart/2005/8/layout/process2"/>
    <dgm:cxn modelId="{EE822370-CB4F-48BD-ABA7-89EAAC77145F}" type="presParOf" srcId="{1C257316-52D9-4B4F-97EE-E7A488C171CF}" destId="{9B59FE06-8A1B-4601-972B-45B799E3E37E}" srcOrd="1" destOrd="0" presId="urn:microsoft.com/office/officeart/2005/8/layout/process2"/>
    <dgm:cxn modelId="{79578F83-B88F-4670-BCAF-8EAB5CC74544}" type="presParOf" srcId="{9B59FE06-8A1B-4601-972B-45B799E3E37E}" destId="{089F4568-4ACF-4497-8FED-13394CB9A1C0}" srcOrd="0" destOrd="0" presId="urn:microsoft.com/office/officeart/2005/8/layout/process2"/>
    <dgm:cxn modelId="{6CE601F5-357C-4D2D-A694-BCC951F462F5}" type="presParOf" srcId="{1C257316-52D9-4B4F-97EE-E7A488C171CF}" destId="{88F92D55-DA42-4828-AE6D-D05EBBC6D6D7}" srcOrd="2" destOrd="0" presId="urn:microsoft.com/office/officeart/2005/8/layout/process2"/>
    <dgm:cxn modelId="{8BE820F2-9E7E-4FDC-97A4-A2716D7E387D}" type="presParOf" srcId="{1C257316-52D9-4B4F-97EE-E7A488C171CF}" destId="{DA51654E-BA6B-4E7D-848C-65BF19EACDE3}" srcOrd="3" destOrd="0" presId="urn:microsoft.com/office/officeart/2005/8/layout/process2"/>
    <dgm:cxn modelId="{2BECFA34-10B0-4FE0-9B94-8B194D87E2D9}" type="presParOf" srcId="{DA51654E-BA6B-4E7D-848C-65BF19EACDE3}" destId="{3F75BE6B-FCAF-4C43-8B41-5BD9D9BBF0D9}" srcOrd="0" destOrd="0" presId="urn:microsoft.com/office/officeart/2005/8/layout/process2"/>
    <dgm:cxn modelId="{5BCF25AA-BAFB-4AE5-8469-AA8D063A5AF7}" type="presParOf" srcId="{1C257316-52D9-4B4F-97EE-E7A488C171CF}" destId="{5B073631-EDD3-4016-A3C0-54559A3736D4}" srcOrd="4" destOrd="0" presId="urn:microsoft.com/office/officeart/2005/8/layout/process2"/>
    <dgm:cxn modelId="{B2E6A647-6C35-4118-8ACA-32C68880A304}" type="presParOf" srcId="{1C257316-52D9-4B4F-97EE-E7A488C171CF}" destId="{611EBF62-05A4-4038-982B-44729FBF8687}" srcOrd="5" destOrd="0" presId="urn:microsoft.com/office/officeart/2005/8/layout/process2"/>
    <dgm:cxn modelId="{8A41D4CC-47B8-4912-9EC4-63BDF3223613}" type="presParOf" srcId="{611EBF62-05A4-4038-982B-44729FBF8687}" destId="{2E6F3AEA-516E-460C-B5D4-1367E8A4CF52}" srcOrd="0" destOrd="0" presId="urn:microsoft.com/office/officeart/2005/8/layout/process2"/>
    <dgm:cxn modelId="{3DF2EBCD-586D-41C1-BE0F-72D123A0A6DA}" type="presParOf" srcId="{1C257316-52D9-4B4F-97EE-E7A488C171CF}" destId="{5B035B4F-D070-4FD0-B3EE-4718D054AC3F}" srcOrd="6" destOrd="0" presId="urn:microsoft.com/office/officeart/2005/8/layout/process2"/>
    <dgm:cxn modelId="{3A23B3F8-D622-491B-809B-D2C34DC02DFD}" type="presParOf" srcId="{1C257316-52D9-4B4F-97EE-E7A488C171CF}" destId="{00DA02DB-135A-474C-BA2C-6A34162FA4C2}" srcOrd="7" destOrd="0" presId="urn:microsoft.com/office/officeart/2005/8/layout/process2"/>
    <dgm:cxn modelId="{E1EC2D99-00AC-4218-A8DA-EFA8364CD215}" type="presParOf" srcId="{00DA02DB-135A-474C-BA2C-6A34162FA4C2}" destId="{CE319470-306F-4C17-A59F-05FB3AA82091}" srcOrd="0" destOrd="0" presId="urn:microsoft.com/office/officeart/2005/8/layout/process2"/>
    <dgm:cxn modelId="{5870DAEC-5791-4BCA-B53E-3D3E9C528FD2}" type="presParOf" srcId="{1C257316-52D9-4B4F-97EE-E7A488C171CF}" destId="{B91CD00F-7B9D-46F1-82A2-05A5B28471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694BDA-638A-4F46-8B8C-48CC0C2FAFBE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851EB69E-FE9E-4FC9-9B67-DE8E08B0BA2B}">
      <dgm:prSet phldrT="[Text]" custT="1"/>
      <dgm:spPr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Why?</a:t>
          </a:r>
          <a:endParaRPr lang="en-JM" sz="1800" dirty="0"/>
        </a:p>
      </dgm:t>
    </dgm:pt>
    <dgm:pt modelId="{D56A3901-0114-48E2-9F26-BB382CD33421}" type="parTrans" cxnId="{DC7F8775-3459-4739-9699-7B2349C55C14}">
      <dgm:prSet/>
      <dgm:spPr/>
      <dgm:t>
        <a:bodyPr/>
        <a:lstStyle/>
        <a:p>
          <a:endParaRPr lang="en-JM" sz="1800"/>
        </a:p>
      </dgm:t>
    </dgm:pt>
    <dgm:pt modelId="{0D48B084-18F6-4016-9320-AB08C4A4E808}" type="sibTrans" cxnId="{DC7F8775-3459-4739-9699-7B2349C55C14}">
      <dgm:prSet custT="1"/>
      <dgm:spPr/>
      <dgm:t>
        <a:bodyPr/>
        <a:lstStyle/>
        <a:p>
          <a:endParaRPr lang="en-JM" sz="1800"/>
        </a:p>
      </dgm:t>
    </dgm:pt>
    <dgm:pt modelId="{7CEC20EF-F970-423E-BC72-6D22979E656A}">
      <dgm:prSet custT="1"/>
      <dgm:spPr/>
      <dgm:t>
        <a:bodyPr/>
        <a:lstStyle/>
        <a:p>
          <a:r>
            <a:rPr lang="en-US" sz="1800" dirty="0"/>
            <a:t>What?</a:t>
          </a:r>
        </a:p>
      </dgm:t>
    </dgm:pt>
    <dgm:pt modelId="{82E22A74-C4CF-4A75-8B6A-5BCFC90798C2}" type="parTrans" cxnId="{0B496E45-4A8E-4E0C-9E41-4A03ECC57CE7}">
      <dgm:prSet/>
      <dgm:spPr/>
      <dgm:t>
        <a:bodyPr/>
        <a:lstStyle/>
        <a:p>
          <a:endParaRPr lang="en-JM" sz="1800"/>
        </a:p>
      </dgm:t>
    </dgm:pt>
    <dgm:pt modelId="{B49B14C1-EA3F-4D40-BE1D-6904BA14E81D}" type="sibTrans" cxnId="{0B496E45-4A8E-4E0C-9E41-4A03ECC57CE7}">
      <dgm:prSet custT="1"/>
      <dgm:spPr/>
      <dgm:t>
        <a:bodyPr/>
        <a:lstStyle/>
        <a:p>
          <a:endParaRPr lang="en-JM" sz="1800"/>
        </a:p>
      </dgm:t>
    </dgm:pt>
    <dgm:pt modelId="{0F6946C9-D067-4F3E-8B49-E6481296ED45}">
      <dgm:prSet custT="1"/>
      <dgm:spPr>
        <a:ln>
          <a:noFill/>
        </a:ln>
      </dgm:spPr>
      <dgm:t>
        <a:bodyPr/>
        <a:lstStyle/>
        <a:p>
          <a:r>
            <a:rPr lang="en-US" sz="1400" dirty="0"/>
            <a:t>Conclusion</a:t>
          </a:r>
        </a:p>
      </dgm:t>
    </dgm:pt>
    <dgm:pt modelId="{863B2064-608D-4FC0-BF1B-344A9FBAC32A}" type="parTrans" cxnId="{B46BF443-3000-41B9-86BB-9845A2AE964C}">
      <dgm:prSet/>
      <dgm:spPr/>
      <dgm:t>
        <a:bodyPr/>
        <a:lstStyle/>
        <a:p>
          <a:endParaRPr lang="en-JM" sz="1800"/>
        </a:p>
      </dgm:t>
    </dgm:pt>
    <dgm:pt modelId="{BA2BEF0E-C4EE-4DCB-9E73-676B18506A38}" type="sibTrans" cxnId="{B46BF443-3000-41B9-86BB-9845A2AE964C}">
      <dgm:prSet custT="1"/>
      <dgm:spPr/>
      <dgm:t>
        <a:bodyPr/>
        <a:lstStyle/>
        <a:p>
          <a:endParaRPr lang="en-JM" sz="1800"/>
        </a:p>
      </dgm:t>
    </dgm:pt>
    <dgm:pt modelId="{D579F6AB-95B0-4574-90C0-3AE70FE90E2D}">
      <dgm:prSet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600" dirty="0"/>
            <a:t>Future direction</a:t>
          </a:r>
        </a:p>
      </dgm:t>
    </dgm:pt>
    <dgm:pt modelId="{CFB11463-544F-4422-AF73-48F7B8210E74}" type="parTrans" cxnId="{A3B642CB-D1E0-4B1F-B91F-88198B36FE29}">
      <dgm:prSet/>
      <dgm:spPr/>
      <dgm:t>
        <a:bodyPr/>
        <a:lstStyle/>
        <a:p>
          <a:endParaRPr lang="en-JM" sz="1800"/>
        </a:p>
      </dgm:t>
    </dgm:pt>
    <dgm:pt modelId="{5A5C4DBF-B209-48B2-ACC8-DF4624CECC9B}" type="sibTrans" cxnId="{A3B642CB-D1E0-4B1F-B91F-88198B36FE29}">
      <dgm:prSet/>
      <dgm:spPr/>
      <dgm:t>
        <a:bodyPr/>
        <a:lstStyle/>
        <a:p>
          <a:endParaRPr lang="en-JM" sz="1800"/>
        </a:p>
      </dgm:t>
    </dgm:pt>
    <dgm:pt modelId="{BB78098F-7902-4C5D-86EE-B07BDB595B30}">
      <dgm:prSet custT="1"/>
      <dgm:spPr>
        <a:ln>
          <a:noFill/>
        </a:ln>
      </dgm:spPr>
      <dgm:t>
        <a:bodyPr/>
        <a:lstStyle/>
        <a:p>
          <a:r>
            <a:rPr lang="en-US" sz="1800" dirty="0"/>
            <a:t>How?</a:t>
          </a:r>
        </a:p>
      </dgm:t>
    </dgm:pt>
    <dgm:pt modelId="{A6ADCDA5-B021-4770-B65E-B96944ADD832}" type="parTrans" cxnId="{0CA159B9-274E-4B15-ABEA-AB96AA662D7E}">
      <dgm:prSet/>
      <dgm:spPr/>
      <dgm:t>
        <a:bodyPr/>
        <a:lstStyle/>
        <a:p>
          <a:endParaRPr lang="en-JM" sz="1800"/>
        </a:p>
      </dgm:t>
    </dgm:pt>
    <dgm:pt modelId="{A55F5A5E-C955-48AC-9D7A-ACDF4FEA9EA1}" type="sibTrans" cxnId="{0CA159B9-274E-4B15-ABEA-AB96AA662D7E}">
      <dgm:prSet custT="1"/>
      <dgm:spPr/>
      <dgm:t>
        <a:bodyPr/>
        <a:lstStyle/>
        <a:p>
          <a:endParaRPr lang="en-JM" sz="1800"/>
        </a:p>
      </dgm:t>
    </dgm:pt>
    <dgm:pt modelId="{1C257316-52D9-4B4F-97EE-E7A488C171CF}" type="pres">
      <dgm:prSet presAssocID="{99694BDA-638A-4F46-8B8C-48CC0C2FAFBE}" presName="linearFlow" presStyleCnt="0">
        <dgm:presLayoutVars>
          <dgm:resizeHandles val="exact"/>
        </dgm:presLayoutVars>
      </dgm:prSet>
      <dgm:spPr/>
    </dgm:pt>
    <dgm:pt modelId="{4F0027AC-D9F7-4E37-BA5F-F69BECA83ED9}" type="pres">
      <dgm:prSet presAssocID="{851EB69E-FE9E-4FC9-9B67-DE8E08B0BA2B}" presName="node" presStyleLbl="node1" presStyleIdx="0" presStyleCnt="5">
        <dgm:presLayoutVars>
          <dgm:bulletEnabled val="1"/>
        </dgm:presLayoutVars>
      </dgm:prSet>
      <dgm:spPr/>
    </dgm:pt>
    <dgm:pt modelId="{9B59FE06-8A1B-4601-972B-45B799E3E37E}" type="pres">
      <dgm:prSet presAssocID="{0D48B084-18F6-4016-9320-AB08C4A4E808}" presName="sibTrans" presStyleLbl="sibTrans2D1" presStyleIdx="0" presStyleCnt="4"/>
      <dgm:spPr/>
    </dgm:pt>
    <dgm:pt modelId="{089F4568-4ACF-4497-8FED-13394CB9A1C0}" type="pres">
      <dgm:prSet presAssocID="{0D48B084-18F6-4016-9320-AB08C4A4E808}" presName="connectorText" presStyleLbl="sibTrans2D1" presStyleIdx="0" presStyleCnt="4"/>
      <dgm:spPr/>
    </dgm:pt>
    <dgm:pt modelId="{88F92D55-DA42-4828-AE6D-D05EBBC6D6D7}" type="pres">
      <dgm:prSet presAssocID="{7CEC20EF-F970-423E-BC72-6D22979E656A}" presName="node" presStyleLbl="node1" presStyleIdx="1" presStyleCnt="5">
        <dgm:presLayoutVars>
          <dgm:bulletEnabled val="1"/>
        </dgm:presLayoutVars>
      </dgm:prSet>
      <dgm:spPr/>
    </dgm:pt>
    <dgm:pt modelId="{DA51654E-BA6B-4E7D-848C-65BF19EACDE3}" type="pres">
      <dgm:prSet presAssocID="{B49B14C1-EA3F-4D40-BE1D-6904BA14E81D}" presName="sibTrans" presStyleLbl="sibTrans2D1" presStyleIdx="1" presStyleCnt="4"/>
      <dgm:spPr/>
    </dgm:pt>
    <dgm:pt modelId="{3F75BE6B-FCAF-4C43-8B41-5BD9D9BBF0D9}" type="pres">
      <dgm:prSet presAssocID="{B49B14C1-EA3F-4D40-BE1D-6904BA14E81D}" presName="connectorText" presStyleLbl="sibTrans2D1" presStyleIdx="1" presStyleCnt="4"/>
      <dgm:spPr/>
    </dgm:pt>
    <dgm:pt modelId="{5B073631-EDD3-4016-A3C0-54559A3736D4}" type="pres">
      <dgm:prSet presAssocID="{BB78098F-7902-4C5D-86EE-B07BDB595B30}" presName="node" presStyleLbl="node1" presStyleIdx="2" presStyleCnt="5">
        <dgm:presLayoutVars>
          <dgm:bulletEnabled val="1"/>
        </dgm:presLayoutVars>
      </dgm:prSet>
      <dgm:spPr/>
    </dgm:pt>
    <dgm:pt modelId="{611EBF62-05A4-4038-982B-44729FBF8687}" type="pres">
      <dgm:prSet presAssocID="{A55F5A5E-C955-48AC-9D7A-ACDF4FEA9EA1}" presName="sibTrans" presStyleLbl="sibTrans2D1" presStyleIdx="2" presStyleCnt="4"/>
      <dgm:spPr/>
    </dgm:pt>
    <dgm:pt modelId="{2E6F3AEA-516E-460C-B5D4-1367E8A4CF52}" type="pres">
      <dgm:prSet presAssocID="{A55F5A5E-C955-48AC-9D7A-ACDF4FEA9EA1}" presName="connectorText" presStyleLbl="sibTrans2D1" presStyleIdx="2" presStyleCnt="4"/>
      <dgm:spPr/>
    </dgm:pt>
    <dgm:pt modelId="{5B035B4F-D070-4FD0-B3EE-4718D054AC3F}" type="pres">
      <dgm:prSet presAssocID="{0F6946C9-D067-4F3E-8B49-E6481296ED45}" presName="node" presStyleLbl="node1" presStyleIdx="3" presStyleCnt="5">
        <dgm:presLayoutVars>
          <dgm:bulletEnabled val="1"/>
        </dgm:presLayoutVars>
      </dgm:prSet>
      <dgm:spPr/>
    </dgm:pt>
    <dgm:pt modelId="{00DA02DB-135A-474C-BA2C-6A34162FA4C2}" type="pres">
      <dgm:prSet presAssocID="{BA2BEF0E-C4EE-4DCB-9E73-676B18506A38}" presName="sibTrans" presStyleLbl="sibTrans2D1" presStyleIdx="3" presStyleCnt="4"/>
      <dgm:spPr/>
    </dgm:pt>
    <dgm:pt modelId="{CE319470-306F-4C17-A59F-05FB3AA82091}" type="pres">
      <dgm:prSet presAssocID="{BA2BEF0E-C4EE-4DCB-9E73-676B18506A38}" presName="connectorText" presStyleLbl="sibTrans2D1" presStyleIdx="3" presStyleCnt="4"/>
      <dgm:spPr/>
    </dgm:pt>
    <dgm:pt modelId="{B91CD00F-7B9D-46F1-82A2-05A5B284717E}" type="pres">
      <dgm:prSet presAssocID="{D579F6AB-95B0-4574-90C0-3AE70FE90E2D}" presName="node" presStyleLbl="node1" presStyleIdx="4" presStyleCnt="5">
        <dgm:presLayoutVars>
          <dgm:bulletEnabled val="1"/>
        </dgm:presLayoutVars>
      </dgm:prSet>
      <dgm:spPr/>
    </dgm:pt>
  </dgm:ptLst>
  <dgm:cxnLst>
    <dgm:cxn modelId="{9A14EF16-FF9C-4826-85AA-CF747FEECF11}" type="presOf" srcId="{A55F5A5E-C955-48AC-9D7A-ACDF4FEA9EA1}" destId="{2E6F3AEA-516E-460C-B5D4-1367E8A4CF52}" srcOrd="1" destOrd="0" presId="urn:microsoft.com/office/officeart/2005/8/layout/process2"/>
    <dgm:cxn modelId="{DF44DB27-243A-48AD-B4C3-D0545A372B92}" type="presOf" srcId="{B49B14C1-EA3F-4D40-BE1D-6904BA14E81D}" destId="{3F75BE6B-FCAF-4C43-8B41-5BD9D9BBF0D9}" srcOrd="1" destOrd="0" presId="urn:microsoft.com/office/officeart/2005/8/layout/process2"/>
    <dgm:cxn modelId="{34524233-E412-46F8-9B53-A123DE3CE0A7}" type="presOf" srcId="{BB78098F-7902-4C5D-86EE-B07BDB595B30}" destId="{5B073631-EDD3-4016-A3C0-54559A3736D4}" srcOrd="0" destOrd="0" presId="urn:microsoft.com/office/officeart/2005/8/layout/process2"/>
    <dgm:cxn modelId="{5B25E736-7A75-40F9-9731-4D77875FF518}" type="presOf" srcId="{BA2BEF0E-C4EE-4DCB-9E73-676B18506A38}" destId="{CE319470-306F-4C17-A59F-05FB3AA82091}" srcOrd="1" destOrd="0" presId="urn:microsoft.com/office/officeart/2005/8/layout/process2"/>
    <dgm:cxn modelId="{B46BF443-3000-41B9-86BB-9845A2AE964C}" srcId="{99694BDA-638A-4F46-8B8C-48CC0C2FAFBE}" destId="{0F6946C9-D067-4F3E-8B49-E6481296ED45}" srcOrd="3" destOrd="0" parTransId="{863B2064-608D-4FC0-BF1B-344A9FBAC32A}" sibTransId="{BA2BEF0E-C4EE-4DCB-9E73-676B18506A38}"/>
    <dgm:cxn modelId="{0B496E45-4A8E-4E0C-9E41-4A03ECC57CE7}" srcId="{99694BDA-638A-4F46-8B8C-48CC0C2FAFBE}" destId="{7CEC20EF-F970-423E-BC72-6D22979E656A}" srcOrd="1" destOrd="0" parTransId="{82E22A74-C4CF-4A75-8B6A-5BCFC90798C2}" sibTransId="{B49B14C1-EA3F-4D40-BE1D-6904BA14E81D}"/>
    <dgm:cxn modelId="{5465DE48-D64E-467A-9029-3E911AF6C79D}" type="presOf" srcId="{7CEC20EF-F970-423E-BC72-6D22979E656A}" destId="{88F92D55-DA42-4828-AE6D-D05EBBC6D6D7}" srcOrd="0" destOrd="0" presId="urn:microsoft.com/office/officeart/2005/8/layout/process2"/>
    <dgm:cxn modelId="{4E752873-B2E9-4D6F-BF84-17D79C2D46FB}" type="presOf" srcId="{0F6946C9-D067-4F3E-8B49-E6481296ED45}" destId="{5B035B4F-D070-4FD0-B3EE-4718D054AC3F}" srcOrd="0" destOrd="0" presId="urn:microsoft.com/office/officeart/2005/8/layout/process2"/>
    <dgm:cxn modelId="{DC7F8775-3459-4739-9699-7B2349C55C14}" srcId="{99694BDA-638A-4F46-8B8C-48CC0C2FAFBE}" destId="{851EB69E-FE9E-4FC9-9B67-DE8E08B0BA2B}" srcOrd="0" destOrd="0" parTransId="{D56A3901-0114-48E2-9F26-BB382CD33421}" sibTransId="{0D48B084-18F6-4016-9320-AB08C4A4E808}"/>
    <dgm:cxn modelId="{88B4E890-D14C-41D4-89B3-7739185798AF}" type="presOf" srcId="{A55F5A5E-C955-48AC-9D7A-ACDF4FEA9EA1}" destId="{611EBF62-05A4-4038-982B-44729FBF8687}" srcOrd="0" destOrd="0" presId="urn:microsoft.com/office/officeart/2005/8/layout/process2"/>
    <dgm:cxn modelId="{E4F81C91-37C5-46FB-AA89-EA4182D0EA8D}" type="presOf" srcId="{0D48B084-18F6-4016-9320-AB08C4A4E808}" destId="{9B59FE06-8A1B-4601-972B-45B799E3E37E}" srcOrd="0" destOrd="0" presId="urn:microsoft.com/office/officeart/2005/8/layout/process2"/>
    <dgm:cxn modelId="{DE6DC393-9C76-4663-8896-8498AC71BA56}" type="presOf" srcId="{99694BDA-638A-4F46-8B8C-48CC0C2FAFBE}" destId="{1C257316-52D9-4B4F-97EE-E7A488C171CF}" srcOrd="0" destOrd="0" presId="urn:microsoft.com/office/officeart/2005/8/layout/process2"/>
    <dgm:cxn modelId="{BD241CAB-5D87-4218-BCBF-0AEE1839F8AC}" type="presOf" srcId="{851EB69E-FE9E-4FC9-9B67-DE8E08B0BA2B}" destId="{4F0027AC-D9F7-4E37-BA5F-F69BECA83ED9}" srcOrd="0" destOrd="0" presId="urn:microsoft.com/office/officeart/2005/8/layout/process2"/>
    <dgm:cxn modelId="{0CA159B9-274E-4B15-ABEA-AB96AA662D7E}" srcId="{99694BDA-638A-4F46-8B8C-48CC0C2FAFBE}" destId="{BB78098F-7902-4C5D-86EE-B07BDB595B30}" srcOrd="2" destOrd="0" parTransId="{A6ADCDA5-B021-4770-B65E-B96944ADD832}" sibTransId="{A55F5A5E-C955-48AC-9D7A-ACDF4FEA9EA1}"/>
    <dgm:cxn modelId="{227935CB-3345-4E95-8FC2-AC13B7421877}" type="presOf" srcId="{0D48B084-18F6-4016-9320-AB08C4A4E808}" destId="{089F4568-4ACF-4497-8FED-13394CB9A1C0}" srcOrd="1" destOrd="0" presId="urn:microsoft.com/office/officeart/2005/8/layout/process2"/>
    <dgm:cxn modelId="{A3B642CB-D1E0-4B1F-B91F-88198B36FE29}" srcId="{99694BDA-638A-4F46-8B8C-48CC0C2FAFBE}" destId="{D579F6AB-95B0-4574-90C0-3AE70FE90E2D}" srcOrd="4" destOrd="0" parTransId="{CFB11463-544F-4422-AF73-48F7B8210E74}" sibTransId="{5A5C4DBF-B209-48B2-ACC8-DF4624CECC9B}"/>
    <dgm:cxn modelId="{02C037CE-639B-4EB5-B8A1-9C82311898A1}" type="presOf" srcId="{D579F6AB-95B0-4574-90C0-3AE70FE90E2D}" destId="{B91CD00F-7B9D-46F1-82A2-05A5B284717E}" srcOrd="0" destOrd="0" presId="urn:microsoft.com/office/officeart/2005/8/layout/process2"/>
    <dgm:cxn modelId="{3F4ECBD7-CCE8-4052-95BC-1CD1CFB5530D}" type="presOf" srcId="{B49B14C1-EA3F-4D40-BE1D-6904BA14E81D}" destId="{DA51654E-BA6B-4E7D-848C-65BF19EACDE3}" srcOrd="0" destOrd="0" presId="urn:microsoft.com/office/officeart/2005/8/layout/process2"/>
    <dgm:cxn modelId="{A1064BFA-0018-4704-B86D-E911CFF8FECD}" type="presOf" srcId="{BA2BEF0E-C4EE-4DCB-9E73-676B18506A38}" destId="{00DA02DB-135A-474C-BA2C-6A34162FA4C2}" srcOrd="0" destOrd="0" presId="urn:microsoft.com/office/officeart/2005/8/layout/process2"/>
    <dgm:cxn modelId="{6F21E1E3-9D51-4631-8EBB-A939E548AFB2}" type="presParOf" srcId="{1C257316-52D9-4B4F-97EE-E7A488C171CF}" destId="{4F0027AC-D9F7-4E37-BA5F-F69BECA83ED9}" srcOrd="0" destOrd="0" presId="urn:microsoft.com/office/officeart/2005/8/layout/process2"/>
    <dgm:cxn modelId="{EE822370-CB4F-48BD-ABA7-89EAAC77145F}" type="presParOf" srcId="{1C257316-52D9-4B4F-97EE-E7A488C171CF}" destId="{9B59FE06-8A1B-4601-972B-45B799E3E37E}" srcOrd="1" destOrd="0" presId="urn:microsoft.com/office/officeart/2005/8/layout/process2"/>
    <dgm:cxn modelId="{79578F83-B88F-4670-BCAF-8EAB5CC74544}" type="presParOf" srcId="{9B59FE06-8A1B-4601-972B-45B799E3E37E}" destId="{089F4568-4ACF-4497-8FED-13394CB9A1C0}" srcOrd="0" destOrd="0" presId="urn:microsoft.com/office/officeart/2005/8/layout/process2"/>
    <dgm:cxn modelId="{6CE601F5-357C-4D2D-A694-BCC951F462F5}" type="presParOf" srcId="{1C257316-52D9-4B4F-97EE-E7A488C171CF}" destId="{88F92D55-DA42-4828-AE6D-D05EBBC6D6D7}" srcOrd="2" destOrd="0" presId="urn:microsoft.com/office/officeart/2005/8/layout/process2"/>
    <dgm:cxn modelId="{8BE820F2-9E7E-4FDC-97A4-A2716D7E387D}" type="presParOf" srcId="{1C257316-52D9-4B4F-97EE-E7A488C171CF}" destId="{DA51654E-BA6B-4E7D-848C-65BF19EACDE3}" srcOrd="3" destOrd="0" presId="urn:microsoft.com/office/officeart/2005/8/layout/process2"/>
    <dgm:cxn modelId="{2BECFA34-10B0-4FE0-9B94-8B194D87E2D9}" type="presParOf" srcId="{DA51654E-BA6B-4E7D-848C-65BF19EACDE3}" destId="{3F75BE6B-FCAF-4C43-8B41-5BD9D9BBF0D9}" srcOrd="0" destOrd="0" presId="urn:microsoft.com/office/officeart/2005/8/layout/process2"/>
    <dgm:cxn modelId="{5BCF25AA-BAFB-4AE5-8469-AA8D063A5AF7}" type="presParOf" srcId="{1C257316-52D9-4B4F-97EE-E7A488C171CF}" destId="{5B073631-EDD3-4016-A3C0-54559A3736D4}" srcOrd="4" destOrd="0" presId="urn:microsoft.com/office/officeart/2005/8/layout/process2"/>
    <dgm:cxn modelId="{B2E6A647-6C35-4118-8ACA-32C68880A304}" type="presParOf" srcId="{1C257316-52D9-4B4F-97EE-E7A488C171CF}" destId="{611EBF62-05A4-4038-982B-44729FBF8687}" srcOrd="5" destOrd="0" presId="urn:microsoft.com/office/officeart/2005/8/layout/process2"/>
    <dgm:cxn modelId="{8A41D4CC-47B8-4912-9EC4-63BDF3223613}" type="presParOf" srcId="{611EBF62-05A4-4038-982B-44729FBF8687}" destId="{2E6F3AEA-516E-460C-B5D4-1367E8A4CF52}" srcOrd="0" destOrd="0" presId="urn:microsoft.com/office/officeart/2005/8/layout/process2"/>
    <dgm:cxn modelId="{3DF2EBCD-586D-41C1-BE0F-72D123A0A6DA}" type="presParOf" srcId="{1C257316-52D9-4B4F-97EE-E7A488C171CF}" destId="{5B035B4F-D070-4FD0-B3EE-4718D054AC3F}" srcOrd="6" destOrd="0" presId="urn:microsoft.com/office/officeart/2005/8/layout/process2"/>
    <dgm:cxn modelId="{3A23B3F8-D622-491B-809B-D2C34DC02DFD}" type="presParOf" srcId="{1C257316-52D9-4B4F-97EE-E7A488C171CF}" destId="{00DA02DB-135A-474C-BA2C-6A34162FA4C2}" srcOrd="7" destOrd="0" presId="urn:microsoft.com/office/officeart/2005/8/layout/process2"/>
    <dgm:cxn modelId="{E1EC2D99-00AC-4218-A8DA-EFA8364CD215}" type="presParOf" srcId="{00DA02DB-135A-474C-BA2C-6A34162FA4C2}" destId="{CE319470-306F-4C17-A59F-05FB3AA82091}" srcOrd="0" destOrd="0" presId="urn:microsoft.com/office/officeart/2005/8/layout/process2"/>
    <dgm:cxn modelId="{5870DAEC-5791-4BCA-B53E-3D3E9C528FD2}" type="presParOf" srcId="{1C257316-52D9-4B4F-97EE-E7A488C171CF}" destId="{B91CD00F-7B9D-46F1-82A2-05A5B284717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27AC-D9F7-4E37-BA5F-F69BECA83ED9}">
      <dsp:nvSpPr>
        <dsp:cNvPr id="0" name=""/>
        <dsp:cNvSpPr/>
      </dsp:nvSpPr>
      <dsp:spPr>
        <a:xfrm>
          <a:off x="0" y="751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Why?</a:t>
          </a:r>
          <a:endParaRPr lang="en-JM" sz="1800" kern="1200" dirty="0"/>
        </a:p>
      </dsp:txBody>
      <dsp:txXfrm>
        <a:off x="25740" y="26491"/>
        <a:ext cx="962448" cy="827358"/>
      </dsp:txXfrm>
    </dsp:sp>
    <dsp:sp modelId="{9B59FE06-8A1B-4601-972B-45B799E3E37E}">
      <dsp:nvSpPr>
        <dsp:cNvPr id="0" name=""/>
        <dsp:cNvSpPr/>
      </dsp:nvSpPr>
      <dsp:spPr>
        <a:xfrm rot="5400000">
          <a:off x="342181" y="901561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934518"/>
        <a:ext cx="237287" cy="230695"/>
      </dsp:txXfrm>
    </dsp:sp>
    <dsp:sp modelId="{88F92D55-DA42-4828-AE6D-D05EBBC6D6D7}">
      <dsp:nvSpPr>
        <dsp:cNvPr id="0" name=""/>
        <dsp:cNvSpPr/>
      </dsp:nvSpPr>
      <dsp:spPr>
        <a:xfrm>
          <a:off x="0" y="1319009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What?</a:t>
          </a:r>
        </a:p>
      </dsp:txBody>
      <dsp:txXfrm>
        <a:off x="25740" y="1344749"/>
        <a:ext cx="962448" cy="827358"/>
      </dsp:txXfrm>
    </dsp:sp>
    <dsp:sp modelId="{DA51654E-BA6B-4E7D-848C-65BF19EACDE3}">
      <dsp:nvSpPr>
        <dsp:cNvPr id="0" name=""/>
        <dsp:cNvSpPr/>
      </dsp:nvSpPr>
      <dsp:spPr>
        <a:xfrm rot="5400000">
          <a:off x="342181" y="2219819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2252776"/>
        <a:ext cx="237287" cy="230695"/>
      </dsp:txXfrm>
    </dsp:sp>
    <dsp:sp modelId="{5B073631-EDD3-4016-A3C0-54559A3736D4}">
      <dsp:nvSpPr>
        <dsp:cNvPr id="0" name=""/>
        <dsp:cNvSpPr/>
      </dsp:nvSpPr>
      <dsp:spPr>
        <a:xfrm>
          <a:off x="0" y="2637268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</dsp:txBody>
      <dsp:txXfrm>
        <a:off x="25740" y="2663008"/>
        <a:ext cx="962448" cy="827358"/>
      </dsp:txXfrm>
    </dsp:sp>
    <dsp:sp modelId="{611EBF62-05A4-4038-982B-44729FBF8687}">
      <dsp:nvSpPr>
        <dsp:cNvPr id="0" name=""/>
        <dsp:cNvSpPr/>
      </dsp:nvSpPr>
      <dsp:spPr>
        <a:xfrm rot="5400000">
          <a:off x="342181" y="3538077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3571034"/>
        <a:ext cx="237287" cy="230695"/>
      </dsp:txXfrm>
    </dsp:sp>
    <dsp:sp modelId="{5B035B4F-D070-4FD0-B3EE-4718D054AC3F}">
      <dsp:nvSpPr>
        <dsp:cNvPr id="0" name=""/>
        <dsp:cNvSpPr/>
      </dsp:nvSpPr>
      <dsp:spPr>
        <a:xfrm>
          <a:off x="0" y="3955526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</a:t>
          </a:r>
        </a:p>
      </dsp:txBody>
      <dsp:txXfrm>
        <a:off x="25740" y="3981266"/>
        <a:ext cx="962448" cy="827358"/>
      </dsp:txXfrm>
    </dsp:sp>
    <dsp:sp modelId="{00DA02DB-135A-474C-BA2C-6A34162FA4C2}">
      <dsp:nvSpPr>
        <dsp:cNvPr id="0" name=""/>
        <dsp:cNvSpPr/>
      </dsp:nvSpPr>
      <dsp:spPr>
        <a:xfrm rot="5400000">
          <a:off x="342181" y="4856336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4889293"/>
        <a:ext cx="237287" cy="230695"/>
      </dsp:txXfrm>
    </dsp:sp>
    <dsp:sp modelId="{B91CD00F-7B9D-46F1-82A2-05A5B284717E}">
      <dsp:nvSpPr>
        <dsp:cNvPr id="0" name=""/>
        <dsp:cNvSpPr/>
      </dsp:nvSpPr>
      <dsp:spPr>
        <a:xfrm>
          <a:off x="0" y="5273784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direction</a:t>
          </a:r>
        </a:p>
      </dsp:txBody>
      <dsp:txXfrm>
        <a:off x="25740" y="5299524"/>
        <a:ext cx="962448" cy="82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27AC-D9F7-4E37-BA5F-F69BECA83ED9}">
      <dsp:nvSpPr>
        <dsp:cNvPr id="0" name=""/>
        <dsp:cNvSpPr/>
      </dsp:nvSpPr>
      <dsp:spPr>
        <a:xfrm>
          <a:off x="0" y="751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Why?</a:t>
          </a:r>
          <a:endParaRPr lang="en-JM" sz="1800" kern="1200" dirty="0"/>
        </a:p>
      </dsp:txBody>
      <dsp:txXfrm>
        <a:off x="25740" y="26491"/>
        <a:ext cx="962448" cy="827358"/>
      </dsp:txXfrm>
    </dsp:sp>
    <dsp:sp modelId="{9B59FE06-8A1B-4601-972B-45B799E3E37E}">
      <dsp:nvSpPr>
        <dsp:cNvPr id="0" name=""/>
        <dsp:cNvSpPr/>
      </dsp:nvSpPr>
      <dsp:spPr>
        <a:xfrm rot="5400000">
          <a:off x="342181" y="901561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934518"/>
        <a:ext cx="237287" cy="230695"/>
      </dsp:txXfrm>
    </dsp:sp>
    <dsp:sp modelId="{88F92D55-DA42-4828-AE6D-D05EBBC6D6D7}">
      <dsp:nvSpPr>
        <dsp:cNvPr id="0" name=""/>
        <dsp:cNvSpPr/>
      </dsp:nvSpPr>
      <dsp:spPr>
        <a:xfrm>
          <a:off x="0" y="1319009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What?</a:t>
          </a:r>
        </a:p>
      </dsp:txBody>
      <dsp:txXfrm>
        <a:off x="25740" y="1344749"/>
        <a:ext cx="962448" cy="827358"/>
      </dsp:txXfrm>
    </dsp:sp>
    <dsp:sp modelId="{DA51654E-BA6B-4E7D-848C-65BF19EACDE3}">
      <dsp:nvSpPr>
        <dsp:cNvPr id="0" name=""/>
        <dsp:cNvSpPr/>
      </dsp:nvSpPr>
      <dsp:spPr>
        <a:xfrm rot="5400000">
          <a:off x="342181" y="2219819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2252776"/>
        <a:ext cx="237287" cy="230695"/>
      </dsp:txXfrm>
    </dsp:sp>
    <dsp:sp modelId="{5B073631-EDD3-4016-A3C0-54559A3736D4}">
      <dsp:nvSpPr>
        <dsp:cNvPr id="0" name=""/>
        <dsp:cNvSpPr/>
      </dsp:nvSpPr>
      <dsp:spPr>
        <a:xfrm>
          <a:off x="0" y="2637268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</dsp:txBody>
      <dsp:txXfrm>
        <a:off x="25740" y="2663008"/>
        <a:ext cx="962448" cy="827358"/>
      </dsp:txXfrm>
    </dsp:sp>
    <dsp:sp modelId="{611EBF62-05A4-4038-982B-44729FBF8687}">
      <dsp:nvSpPr>
        <dsp:cNvPr id="0" name=""/>
        <dsp:cNvSpPr/>
      </dsp:nvSpPr>
      <dsp:spPr>
        <a:xfrm rot="5400000">
          <a:off x="342181" y="3538077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3571034"/>
        <a:ext cx="237287" cy="230695"/>
      </dsp:txXfrm>
    </dsp:sp>
    <dsp:sp modelId="{5B035B4F-D070-4FD0-B3EE-4718D054AC3F}">
      <dsp:nvSpPr>
        <dsp:cNvPr id="0" name=""/>
        <dsp:cNvSpPr/>
      </dsp:nvSpPr>
      <dsp:spPr>
        <a:xfrm>
          <a:off x="0" y="3955526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</a:t>
          </a:r>
        </a:p>
      </dsp:txBody>
      <dsp:txXfrm>
        <a:off x="25740" y="3981266"/>
        <a:ext cx="962448" cy="827358"/>
      </dsp:txXfrm>
    </dsp:sp>
    <dsp:sp modelId="{00DA02DB-135A-474C-BA2C-6A34162FA4C2}">
      <dsp:nvSpPr>
        <dsp:cNvPr id="0" name=""/>
        <dsp:cNvSpPr/>
      </dsp:nvSpPr>
      <dsp:spPr>
        <a:xfrm rot="5400000">
          <a:off x="342181" y="4856336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4889293"/>
        <a:ext cx="237287" cy="230695"/>
      </dsp:txXfrm>
    </dsp:sp>
    <dsp:sp modelId="{B91CD00F-7B9D-46F1-82A2-05A5B284717E}">
      <dsp:nvSpPr>
        <dsp:cNvPr id="0" name=""/>
        <dsp:cNvSpPr/>
      </dsp:nvSpPr>
      <dsp:spPr>
        <a:xfrm>
          <a:off x="0" y="5273784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direction</a:t>
          </a:r>
        </a:p>
      </dsp:txBody>
      <dsp:txXfrm>
        <a:off x="25740" y="5299524"/>
        <a:ext cx="962448" cy="827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27AC-D9F7-4E37-BA5F-F69BECA83ED9}">
      <dsp:nvSpPr>
        <dsp:cNvPr id="0" name=""/>
        <dsp:cNvSpPr/>
      </dsp:nvSpPr>
      <dsp:spPr>
        <a:xfrm>
          <a:off x="0" y="751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Why?</a:t>
          </a:r>
          <a:endParaRPr lang="en-JM" sz="1800" kern="1200" dirty="0"/>
        </a:p>
      </dsp:txBody>
      <dsp:txXfrm>
        <a:off x="25740" y="26491"/>
        <a:ext cx="962448" cy="827358"/>
      </dsp:txXfrm>
    </dsp:sp>
    <dsp:sp modelId="{9B59FE06-8A1B-4601-972B-45B799E3E37E}">
      <dsp:nvSpPr>
        <dsp:cNvPr id="0" name=""/>
        <dsp:cNvSpPr/>
      </dsp:nvSpPr>
      <dsp:spPr>
        <a:xfrm rot="5400000">
          <a:off x="342181" y="901561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934518"/>
        <a:ext cx="237287" cy="230695"/>
      </dsp:txXfrm>
    </dsp:sp>
    <dsp:sp modelId="{88F92D55-DA42-4828-AE6D-D05EBBC6D6D7}">
      <dsp:nvSpPr>
        <dsp:cNvPr id="0" name=""/>
        <dsp:cNvSpPr/>
      </dsp:nvSpPr>
      <dsp:spPr>
        <a:xfrm>
          <a:off x="0" y="1319009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What?</a:t>
          </a:r>
        </a:p>
      </dsp:txBody>
      <dsp:txXfrm>
        <a:off x="25740" y="1344749"/>
        <a:ext cx="962448" cy="827358"/>
      </dsp:txXfrm>
    </dsp:sp>
    <dsp:sp modelId="{DA51654E-BA6B-4E7D-848C-65BF19EACDE3}">
      <dsp:nvSpPr>
        <dsp:cNvPr id="0" name=""/>
        <dsp:cNvSpPr/>
      </dsp:nvSpPr>
      <dsp:spPr>
        <a:xfrm rot="5400000">
          <a:off x="342181" y="2219819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2252776"/>
        <a:ext cx="237287" cy="230695"/>
      </dsp:txXfrm>
    </dsp:sp>
    <dsp:sp modelId="{5B073631-EDD3-4016-A3C0-54559A3736D4}">
      <dsp:nvSpPr>
        <dsp:cNvPr id="0" name=""/>
        <dsp:cNvSpPr/>
      </dsp:nvSpPr>
      <dsp:spPr>
        <a:xfrm>
          <a:off x="0" y="2637268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</dsp:txBody>
      <dsp:txXfrm>
        <a:off x="25740" y="2663008"/>
        <a:ext cx="962448" cy="827358"/>
      </dsp:txXfrm>
    </dsp:sp>
    <dsp:sp modelId="{611EBF62-05A4-4038-982B-44729FBF8687}">
      <dsp:nvSpPr>
        <dsp:cNvPr id="0" name=""/>
        <dsp:cNvSpPr/>
      </dsp:nvSpPr>
      <dsp:spPr>
        <a:xfrm rot="5400000">
          <a:off x="342181" y="3538077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3571034"/>
        <a:ext cx="237287" cy="230695"/>
      </dsp:txXfrm>
    </dsp:sp>
    <dsp:sp modelId="{5B035B4F-D070-4FD0-B3EE-4718D054AC3F}">
      <dsp:nvSpPr>
        <dsp:cNvPr id="0" name=""/>
        <dsp:cNvSpPr/>
      </dsp:nvSpPr>
      <dsp:spPr>
        <a:xfrm>
          <a:off x="0" y="3955526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Conclusion</a:t>
          </a:r>
          <a:endParaRPr lang="en-US" sz="1400" kern="1200" dirty="0"/>
        </a:p>
      </dsp:txBody>
      <dsp:txXfrm>
        <a:off x="25740" y="3981266"/>
        <a:ext cx="962448" cy="827358"/>
      </dsp:txXfrm>
    </dsp:sp>
    <dsp:sp modelId="{00DA02DB-135A-474C-BA2C-6A34162FA4C2}">
      <dsp:nvSpPr>
        <dsp:cNvPr id="0" name=""/>
        <dsp:cNvSpPr/>
      </dsp:nvSpPr>
      <dsp:spPr>
        <a:xfrm rot="5400000">
          <a:off x="342181" y="4856336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4889293"/>
        <a:ext cx="237287" cy="230695"/>
      </dsp:txXfrm>
    </dsp:sp>
    <dsp:sp modelId="{B91CD00F-7B9D-46F1-82A2-05A5B284717E}">
      <dsp:nvSpPr>
        <dsp:cNvPr id="0" name=""/>
        <dsp:cNvSpPr/>
      </dsp:nvSpPr>
      <dsp:spPr>
        <a:xfrm>
          <a:off x="0" y="5273784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direction</a:t>
          </a:r>
        </a:p>
      </dsp:txBody>
      <dsp:txXfrm>
        <a:off x="25740" y="5299524"/>
        <a:ext cx="962448" cy="827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27AC-D9F7-4E37-BA5F-F69BECA83ED9}">
      <dsp:nvSpPr>
        <dsp:cNvPr id="0" name=""/>
        <dsp:cNvSpPr/>
      </dsp:nvSpPr>
      <dsp:spPr>
        <a:xfrm>
          <a:off x="0" y="751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Why?</a:t>
          </a:r>
          <a:endParaRPr lang="en-JM" sz="1800" kern="1200" dirty="0"/>
        </a:p>
      </dsp:txBody>
      <dsp:txXfrm>
        <a:off x="25740" y="26491"/>
        <a:ext cx="962448" cy="827358"/>
      </dsp:txXfrm>
    </dsp:sp>
    <dsp:sp modelId="{9B59FE06-8A1B-4601-972B-45B799E3E37E}">
      <dsp:nvSpPr>
        <dsp:cNvPr id="0" name=""/>
        <dsp:cNvSpPr/>
      </dsp:nvSpPr>
      <dsp:spPr>
        <a:xfrm rot="5400000">
          <a:off x="342181" y="901561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934518"/>
        <a:ext cx="237287" cy="230695"/>
      </dsp:txXfrm>
    </dsp:sp>
    <dsp:sp modelId="{88F92D55-DA42-4828-AE6D-D05EBBC6D6D7}">
      <dsp:nvSpPr>
        <dsp:cNvPr id="0" name=""/>
        <dsp:cNvSpPr/>
      </dsp:nvSpPr>
      <dsp:spPr>
        <a:xfrm>
          <a:off x="0" y="1319009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What?</a:t>
          </a:r>
        </a:p>
      </dsp:txBody>
      <dsp:txXfrm>
        <a:off x="25740" y="1344749"/>
        <a:ext cx="962448" cy="827358"/>
      </dsp:txXfrm>
    </dsp:sp>
    <dsp:sp modelId="{DA51654E-BA6B-4E7D-848C-65BF19EACDE3}">
      <dsp:nvSpPr>
        <dsp:cNvPr id="0" name=""/>
        <dsp:cNvSpPr/>
      </dsp:nvSpPr>
      <dsp:spPr>
        <a:xfrm rot="5400000">
          <a:off x="342181" y="2219819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2252776"/>
        <a:ext cx="237287" cy="230695"/>
      </dsp:txXfrm>
    </dsp:sp>
    <dsp:sp modelId="{5B073631-EDD3-4016-A3C0-54559A3736D4}">
      <dsp:nvSpPr>
        <dsp:cNvPr id="0" name=""/>
        <dsp:cNvSpPr/>
      </dsp:nvSpPr>
      <dsp:spPr>
        <a:xfrm>
          <a:off x="0" y="2637268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</dsp:txBody>
      <dsp:txXfrm>
        <a:off x="25740" y="2663008"/>
        <a:ext cx="962448" cy="827358"/>
      </dsp:txXfrm>
    </dsp:sp>
    <dsp:sp modelId="{611EBF62-05A4-4038-982B-44729FBF8687}">
      <dsp:nvSpPr>
        <dsp:cNvPr id="0" name=""/>
        <dsp:cNvSpPr/>
      </dsp:nvSpPr>
      <dsp:spPr>
        <a:xfrm rot="5400000">
          <a:off x="342181" y="3538077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3571034"/>
        <a:ext cx="237287" cy="230695"/>
      </dsp:txXfrm>
    </dsp:sp>
    <dsp:sp modelId="{5B035B4F-D070-4FD0-B3EE-4718D054AC3F}">
      <dsp:nvSpPr>
        <dsp:cNvPr id="0" name=""/>
        <dsp:cNvSpPr/>
      </dsp:nvSpPr>
      <dsp:spPr>
        <a:xfrm>
          <a:off x="0" y="3955526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Conclusion</a:t>
          </a:r>
          <a:endParaRPr lang="en-US" sz="1400" kern="1200" dirty="0"/>
        </a:p>
      </dsp:txBody>
      <dsp:txXfrm>
        <a:off x="25740" y="3981266"/>
        <a:ext cx="962448" cy="827358"/>
      </dsp:txXfrm>
    </dsp:sp>
    <dsp:sp modelId="{00DA02DB-135A-474C-BA2C-6A34162FA4C2}">
      <dsp:nvSpPr>
        <dsp:cNvPr id="0" name=""/>
        <dsp:cNvSpPr/>
      </dsp:nvSpPr>
      <dsp:spPr>
        <a:xfrm rot="5400000">
          <a:off x="342181" y="4856336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4889293"/>
        <a:ext cx="237287" cy="230695"/>
      </dsp:txXfrm>
    </dsp:sp>
    <dsp:sp modelId="{B91CD00F-7B9D-46F1-82A2-05A5B284717E}">
      <dsp:nvSpPr>
        <dsp:cNvPr id="0" name=""/>
        <dsp:cNvSpPr/>
      </dsp:nvSpPr>
      <dsp:spPr>
        <a:xfrm>
          <a:off x="0" y="5273784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direction</a:t>
          </a:r>
        </a:p>
      </dsp:txBody>
      <dsp:txXfrm>
        <a:off x="25740" y="5299524"/>
        <a:ext cx="962448" cy="8273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27AC-D9F7-4E37-BA5F-F69BECA83ED9}">
      <dsp:nvSpPr>
        <dsp:cNvPr id="0" name=""/>
        <dsp:cNvSpPr/>
      </dsp:nvSpPr>
      <dsp:spPr>
        <a:xfrm>
          <a:off x="0" y="751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Why?</a:t>
          </a:r>
          <a:endParaRPr lang="en-JM" sz="1800" kern="1200" dirty="0"/>
        </a:p>
      </dsp:txBody>
      <dsp:txXfrm>
        <a:off x="25740" y="26491"/>
        <a:ext cx="962448" cy="827358"/>
      </dsp:txXfrm>
    </dsp:sp>
    <dsp:sp modelId="{9B59FE06-8A1B-4601-972B-45B799E3E37E}">
      <dsp:nvSpPr>
        <dsp:cNvPr id="0" name=""/>
        <dsp:cNvSpPr/>
      </dsp:nvSpPr>
      <dsp:spPr>
        <a:xfrm rot="5400000">
          <a:off x="342181" y="901561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934518"/>
        <a:ext cx="237287" cy="230695"/>
      </dsp:txXfrm>
    </dsp:sp>
    <dsp:sp modelId="{88F92D55-DA42-4828-AE6D-D05EBBC6D6D7}">
      <dsp:nvSpPr>
        <dsp:cNvPr id="0" name=""/>
        <dsp:cNvSpPr/>
      </dsp:nvSpPr>
      <dsp:spPr>
        <a:xfrm>
          <a:off x="0" y="1319009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What?</a:t>
          </a:r>
        </a:p>
      </dsp:txBody>
      <dsp:txXfrm>
        <a:off x="25740" y="1344749"/>
        <a:ext cx="962448" cy="827358"/>
      </dsp:txXfrm>
    </dsp:sp>
    <dsp:sp modelId="{DA51654E-BA6B-4E7D-848C-65BF19EACDE3}">
      <dsp:nvSpPr>
        <dsp:cNvPr id="0" name=""/>
        <dsp:cNvSpPr/>
      </dsp:nvSpPr>
      <dsp:spPr>
        <a:xfrm rot="5400000">
          <a:off x="342181" y="2219819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2252776"/>
        <a:ext cx="237287" cy="230695"/>
      </dsp:txXfrm>
    </dsp:sp>
    <dsp:sp modelId="{5B073631-EDD3-4016-A3C0-54559A3736D4}">
      <dsp:nvSpPr>
        <dsp:cNvPr id="0" name=""/>
        <dsp:cNvSpPr/>
      </dsp:nvSpPr>
      <dsp:spPr>
        <a:xfrm>
          <a:off x="0" y="2637268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</dsp:txBody>
      <dsp:txXfrm>
        <a:off x="25740" y="2663008"/>
        <a:ext cx="962448" cy="827358"/>
      </dsp:txXfrm>
    </dsp:sp>
    <dsp:sp modelId="{611EBF62-05A4-4038-982B-44729FBF8687}">
      <dsp:nvSpPr>
        <dsp:cNvPr id="0" name=""/>
        <dsp:cNvSpPr/>
      </dsp:nvSpPr>
      <dsp:spPr>
        <a:xfrm rot="5400000">
          <a:off x="342181" y="3538077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3571034"/>
        <a:ext cx="237287" cy="230695"/>
      </dsp:txXfrm>
    </dsp:sp>
    <dsp:sp modelId="{5B035B4F-D070-4FD0-B3EE-4718D054AC3F}">
      <dsp:nvSpPr>
        <dsp:cNvPr id="0" name=""/>
        <dsp:cNvSpPr/>
      </dsp:nvSpPr>
      <dsp:spPr>
        <a:xfrm>
          <a:off x="0" y="3955526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Conclusion</a:t>
          </a:r>
          <a:endParaRPr lang="en-US" sz="1400" kern="1200" dirty="0"/>
        </a:p>
      </dsp:txBody>
      <dsp:txXfrm>
        <a:off x="25740" y="3981266"/>
        <a:ext cx="962448" cy="827358"/>
      </dsp:txXfrm>
    </dsp:sp>
    <dsp:sp modelId="{00DA02DB-135A-474C-BA2C-6A34162FA4C2}">
      <dsp:nvSpPr>
        <dsp:cNvPr id="0" name=""/>
        <dsp:cNvSpPr/>
      </dsp:nvSpPr>
      <dsp:spPr>
        <a:xfrm rot="5400000">
          <a:off x="342181" y="4856336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4889293"/>
        <a:ext cx="237287" cy="230695"/>
      </dsp:txXfrm>
    </dsp:sp>
    <dsp:sp modelId="{B91CD00F-7B9D-46F1-82A2-05A5B284717E}">
      <dsp:nvSpPr>
        <dsp:cNvPr id="0" name=""/>
        <dsp:cNvSpPr/>
      </dsp:nvSpPr>
      <dsp:spPr>
        <a:xfrm>
          <a:off x="0" y="5273784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direction</a:t>
          </a:r>
        </a:p>
      </dsp:txBody>
      <dsp:txXfrm>
        <a:off x="25740" y="5299524"/>
        <a:ext cx="962448" cy="827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27AC-D9F7-4E37-BA5F-F69BECA83ED9}">
      <dsp:nvSpPr>
        <dsp:cNvPr id="0" name=""/>
        <dsp:cNvSpPr/>
      </dsp:nvSpPr>
      <dsp:spPr>
        <a:xfrm>
          <a:off x="0" y="751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Why?</a:t>
          </a:r>
          <a:endParaRPr lang="en-JM" sz="1800" kern="1200" dirty="0"/>
        </a:p>
      </dsp:txBody>
      <dsp:txXfrm>
        <a:off x="25740" y="26491"/>
        <a:ext cx="962448" cy="827358"/>
      </dsp:txXfrm>
    </dsp:sp>
    <dsp:sp modelId="{9B59FE06-8A1B-4601-972B-45B799E3E37E}">
      <dsp:nvSpPr>
        <dsp:cNvPr id="0" name=""/>
        <dsp:cNvSpPr/>
      </dsp:nvSpPr>
      <dsp:spPr>
        <a:xfrm rot="5400000">
          <a:off x="342181" y="901561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934518"/>
        <a:ext cx="237287" cy="230695"/>
      </dsp:txXfrm>
    </dsp:sp>
    <dsp:sp modelId="{88F92D55-DA42-4828-AE6D-D05EBBC6D6D7}">
      <dsp:nvSpPr>
        <dsp:cNvPr id="0" name=""/>
        <dsp:cNvSpPr/>
      </dsp:nvSpPr>
      <dsp:spPr>
        <a:xfrm>
          <a:off x="0" y="1319009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What?</a:t>
          </a:r>
        </a:p>
      </dsp:txBody>
      <dsp:txXfrm>
        <a:off x="25740" y="1344749"/>
        <a:ext cx="962448" cy="827358"/>
      </dsp:txXfrm>
    </dsp:sp>
    <dsp:sp modelId="{DA51654E-BA6B-4E7D-848C-65BF19EACDE3}">
      <dsp:nvSpPr>
        <dsp:cNvPr id="0" name=""/>
        <dsp:cNvSpPr/>
      </dsp:nvSpPr>
      <dsp:spPr>
        <a:xfrm rot="5400000">
          <a:off x="342181" y="2219819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2252776"/>
        <a:ext cx="237287" cy="230695"/>
      </dsp:txXfrm>
    </dsp:sp>
    <dsp:sp modelId="{5B073631-EDD3-4016-A3C0-54559A3736D4}">
      <dsp:nvSpPr>
        <dsp:cNvPr id="0" name=""/>
        <dsp:cNvSpPr/>
      </dsp:nvSpPr>
      <dsp:spPr>
        <a:xfrm>
          <a:off x="0" y="2637268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</dsp:txBody>
      <dsp:txXfrm>
        <a:off x="25740" y="2663008"/>
        <a:ext cx="962448" cy="827358"/>
      </dsp:txXfrm>
    </dsp:sp>
    <dsp:sp modelId="{611EBF62-05A4-4038-982B-44729FBF8687}">
      <dsp:nvSpPr>
        <dsp:cNvPr id="0" name=""/>
        <dsp:cNvSpPr/>
      </dsp:nvSpPr>
      <dsp:spPr>
        <a:xfrm rot="5400000">
          <a:off x="342181" y="3538077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3571034"/>
        <a:ext cx="237287" cy="230695"/>
      </dsp:txXfrm>
    </dsp:sp>
    <dsp:sp modelId="{5B035B4F-D070-4FD0-B3EE-4718D054AC3F}">
      <dsp:nvSpPr>
        <dsp:cNvPr id="0" name=""/>
        <dsp:cNvSpPr/>
      </dsp:nvSpPr>
      <dsp:spPr>
        <a:xfrm>
          <a:off x="0" y="3955526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</a:t>
          </a:r>
        </a:p>
      </dsp:txBody>
      <dsp:txXfrm>
        <a:off x="25740" y="3981266"/>
        <a:ext cx="962448" cy="827358"/>
      </dsp:txXfrm>
    </dsp:sp>
    <dsp:sp modelId="{00DA02DB-135A-474C-BA2C-6A34162FA4C2}">
      <dsp:nvSpPr>
        <dsp:cNvPr id="0" name=""/>
        <dsp:cNvSpPr/>
      </dsp:nvSpPr>
      <dsp:spPr>
        <a:xfrm rot="5400000">
          <a:off x="342181" y="4856336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4889293"/>
        <a:ext cx="237287" cy="230695"/>
      </dsp:txXfrm>
    </dsp:sp>
    <dsp:sp modelId="{B91CD00F-7B9D-46F1-82A2-05A5B284717E}">
      <dsp:nvSpPr>
        <dsp:cNvPr id="0" name=""/>
        <dsp:cNvSpPr/>
      </dsp:nvSpPr>
      <dsp:spPr>
        <a:xfrm>
          <a:off x="0" y="5273784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direction</a:t>
          </a:r>
        </a:p>
      </dsp:txBody>
      <dsp:txXfrm>
        <a:off x="25740" y="5299524"/>
        <a:ext cx="962448" cy="8273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27AC-D9F7-4E37-BA5F-F69BECA83ED9}">
      <dsp:nvSpPr>
        <dsp:cNvPr id="0" name=""/>
        <dsp:cNvSpPr/>
      </dsp:nvSpPr>
      <dsp:spPr>
        <a:xfrm>
          <a:off x="0" y="751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Why?</a:t>
          </a:r>
          <a:endParaRPr lang="en-JM" sz="1800" kern="1200" dirty="0"/>
        </a:p>
      </dsp:txBody>
      <dsp:txXfrm>
        <a:off x="25740" y="26491"/>
        <a:ext cx="962448" cy="827358"/>
      </dsp:txXfrm>
    </dsp:sp>
    <dsp:sp modelId="{9B59FE06-8A1B-4601-972B-45B799E3E37E}">
      <dsp:nvSpPr>
        <dsp:cNvPr id="0" name=""/>
        <dsp:cNvSpPr/>
      </dsp:nvSpPr>
      <dsp:spPr>
        <a:xfrm rot="5400000">
          <a:off x="342181" y="901561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934518"/>
        <a:ext cx="237287" cy="230695"/>
      </dsp:txXfrm>
    </dsp:sp>
    <dsp:sp modelId="{88F92D55-DA42-4828-AE6D-D05EBBC6D6D7}">
      <dsp:nvSpPr>
        <dsp:cNvPr id="0" name=""/>
        <dsp:cNvSpPr/>
      </dsp:nvSpPr>
      <dsp:spPr>
        <a:xfrm>
          <a:off x="0" y="1319009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What?</a:t>
          </a:r>
        </a:p>
      </dsp:txBody>
      <dsp:txXfrm>
        <a:off x="25740" y="1344749"/>
        <a:ext cx="962448" cy="827358"/>
      </dsp:txXfrm>
    </dsp:sp>
    <dsp:sp modelId="{DA51654E-BA6B-4E7D-848C-65BF19EACDE3}">
      <dsp:nvSpPr>
        <dsp:cNvPr id="0" name=""/>
        <dsp:cNvSpPr/>
      </dsp:nvSpPr>
      <dsp:spPr>
        <a:xfrm rot="5400000">
          <a:off x="342181" y="2219819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2252776"/>
        <a:ext cx="237287" cy="230695"/>
      </dsp:txXfrm>
    </dsp:sp>
    <dsp:sp modelId="{5B073631-EDD3-4016-A3C0-54559A3736D4}">
      <dsp:nvSpPr>
        <dsp:cNvPr id="0" name=""/>
        <dsp:cNvSpPr/>
      </dsp:nvSpPr>
      <dsp:spPr>
        <a:xfrm>
          <a:off x="0" y="2637268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How?</a:t>
          </a:r>
        </a:p>
      </dsp:txBody>
      <dsp:txXfrm>
        <a:off x="25740" y="2663008"/>
        <a:ext cx="962448" cy="827358"/>
      </dsp:txXfrm>
    </dsp:sp>
    <dsp:sp modelId="{611EBF62-05A4-4038-982B-44729FBF8687}">
      <dsp:nvSpPr>
        <dsp:cNvPr id="0" name=""/>
        <dsp:cNvSpPr/>
      </dsp:nvSpPr>
      <dsp:spPr>
        <a:xfrm rot="5400000">
          <a:off x="342181" y="3538077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3571034"/>
        <a:ext cx="237287" cy="230695"/>
      </dsp:txXfrm>
    </dsp:sp>
    <dsp:sp modelId="{5B035B4F-D070-4FD0-B3EE-4718D054AC3F}">
      <dsp:nvSpPr>
        <dsp:cNvPr id="0" name=""/>
        <dsp:cNvSpPr/>
      </dsp:nvSpPr>
      <dsp:spPr>
        <a:xfrm>
          <a:off x="0" y="3955526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</a:t>
          </a:r>
        </a:p>
      </dsp:txBody>
      <dsp:txXfrm>
        <a:off x="25740" y="3981266"/>
        <a:ext cx="962448" cy="827358"/>
      </dsp:txXfrm>
    </dsp:sp>
    <dsp:sp modelId="{00DA02DB-135A-474C-BA2C-6A34162FA4C2}">
      <dsp:nvSpPr>
        <dsp:cNvPr id="0" name=""/>
        <dsp:cNvSpPr/>
      </dsp:nvSpPr>
      <dsp:spPr>
        <a:xfrm rot="5400000">
          <a:off x="342181" y="4856336"/>
          <a:ext cx="329564" cy="3954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kern="1200"/>
        </a:p>
      </dsp:txBody>
      <dsp:txXfrm rot="-5400000">
        <a:off x="388320" y="4889293"/>
        <a:ext cx="237287" cy="230695"/>
      </dsp:txXfrm>
    </dsp:sp>
    <dsp:sp modelId="{B91CD00F-7B9D-46F1-82A2-05A5B284717E}">
      <dsp:nvSpPr>
        <dsp:cNvPr id="0" name=""/>
        <dsp:cNvSpPr/>
      </dsp:nvSpPr>
      <dsp:spPr>
        <a:xfrm>
          <a:off x="0" y="5273784"/>
          <a:ext cx="1013928" cy="87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Future direction</a:t>
          </a:r>
        </a:p>
      </dsp:txBody>
      <dsp:txXfrm>
        <a:off x="25740" y="5299524"/>
        <a:ext cx="962448" cy="827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9BEB8-2ABB-AB4C-96C4-D0B3C08F59D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3E46-5E0F-8047-B369-0AC2B74B7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3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FI?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3E46-5E0F-8047-B369-0AC2B74B7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Connect pic to farm</a:t>
            </a:r>
            <a:endParaRPr lang="en-JM" dirty="0"/>
          </a:p>
          <a:p>
            <a:endParaRPr lang="en-US" dirty="0"/>
          </a:p>
          <a:p>
            <a:r>
              <a:rPr lang="en-US" dirty="0"/>
              <a:t>An effective way to characterize a fault injection environment is the FARM model. The FARM model is composed of: </a:t>
            </a:r>
          </a:p>
          <a:p>
            <a:endParaRPr lang="en-US" dirty="0"/>
          </a:p>
          <a:p>
            <a:r>
              <a:rPr lang="en-US" b="1" dirty="0"/>
              <a:t>F</a:t>
            </a:r>
            <a:r>
              <a:rPr lang="en-US" dirty="0"/>
              <a:t>aults: the faults (and its types) to inject into the model</a:t>
            </a:r>
          </a:p>
          <a:p>
            <a:r>
              <a:rPr lang="en-US" b="1" dirty="0"/>
              <a:t>A</a:t>
            </a:r>
            <a:r>
              <a:rPr lang="en-US" dirty="0"/>
              <a:t>ctivations: Input to the system + when to inject faults</a:t>
            </a:r>
          </a:p>
          <a:p>
            <a:r>
              <a:rPr lang="en-US" b="1" dirty="0"/>
              <a:t>R</a:t>
            </a:r>
            <a:r>
              <a:rPr lang="en-US" dirty="0"/>
              <a:t>ead-outs: set of outputs of the system to read-out to interpret behavior</a:t>
            </a:r>
          </a:p>
          <a:p>
            <a:r>
              <a:rPr lang="en-US" b="1" dirty="0"/>
              <a:t>M</a:t>
            </a:r>
            <a:r>
              <a:rPr lang="en-US" dirty="0"/>
              <a:t>easures: correspond to the dependability measures obtained through fault injection.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Where: to apply change (location, abstraction/system level)</a:t>
            </a:r>
          </a:p>
          <a:p>
            <a:r>
              <a:rPr lang="en-US" dirty="0"/>
              <a:t>What: to inject (what should be injected/corrupted?)</a:t>
            </a:r>
          </a:p>
          <a:p>
            <a:r>
              <a:rPr lang="en-US" dirty="0"/>
              <a:t>Which: trigger to use (event, instruction, timeout, exception, code mutation?)</a:t>
            </a:r>
          </a:p>
          <a:p>
            <a:r>
              <a:rPr lang="en-US" dirty="0"/>
              <a:t>When: to inject (corresponding to type of fault)</a:t>
            </a:r>
          </a:p>
          <a:p>
            <a:r>
              <a:rPr lang="en-US" dirty="0"/>
              <a:t>How: often to inject</a:t>
            </a:r>
          </a:p>
          <a:p>
            <a:r>
              <a:rPr lang="en-US" dirty="0"/>
              <a:t>….</a:t>
            </a:r>
          </a:p>
          <a:p>
            <a:r>
              <a:rPr lang="en-US" dirty="0"/>
              <a:t>What to record &amp; interpret? To what purpose?</a:t>
            </a:r>
          </a:p>
          <a:p>
            <a:r>
              <a:rPr lang="en-US" dirty="0"/>
              <a:t>How is the system loaded at the time of the injection</a:t>
            </a:r>
          </a:p>
          <a:p>
            <a:r>
              <a:rPr lang="en-US" dirty="0"/>
              <a:t>Application running and their load (work load)</a:t>
            </a:r>
          </a:p>
          <a:p>
            <a:r>
              <a:rPr lang="en-US" dirty="0"/>
              <a:t>System resources</a:t>
            </a:r>
          </a:p>
          <a:p>
            <a:r>
              <a:rPr lang="en-US" dirty="0"/>
              <a:t>Real -&gt; realistic -&gt; synthetic workload</a:t>
            </a:r>
          </a:p>
          <a:p>
            <a:endParaRPr lang="en-US" dirty="0"/>
          </a:p>
          <a:p>
            <a:endParaRPr lang="en-US" dirty="0"/>
          </a:p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3E46-5E0F-8047-B369-0AC2B74B7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Hardware-based, software-based, simulation- based</a:t>
            </a:r>
          </a:p>
          <a:p>
            <a:r>
              <a:rPr lang="en-US" dirty="0"/>
              <a:t>Hybrid FI</a:t>
            </a:r>
          </a:p>
          <a:p>
            <a:endParaRPr lang="en-US" dirty="0"/>
          </a:p>
          <a:p>
            <a:r>
              <a:rPr lang="en-US" dirty="0"/>
              <a:t>Prototype-based, measurement-based, emulation-based, protocol-based</a:t>
            </a:r>
          </a:p>
          <a:p>
            <a:endParaRPr lang="en-US" dirty="0"/>
          </a:p>
          <a:p>
            <a:r>
              <a:rPr lang="en-US" dirty="0"/>
              <a:t>So it’s a time consuming, costly …. process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3E46-5E0F-8047-B369-0AC2B74B7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</a:t>
            </a:r>
            <a:r>
              <a:rPr lang="en-US" dirty="0">
                <a:sym typeface="Wingdings" panose="05000000000000000000" pitchFamily="2" charset="2"/>
              </a:rPr>
              <a:t> reduce complexity – cost, easier</a:t>
            </a:r>
          </a:p>
          <a:p>
            <a:r>
              <a:rPr lang="en-US" dirty="0" err="1">
                <a:sym typeface="Wingdings" panose="05000000000000000000" pitchFamily="2" charset="2"/>
              </a:rPr>
              <a:t>HiLreal</a:t>
            </a:r>
            <a:r>
              <a:rPr lang="en-US" dirty="0">
                <a:sym typeface="Wingdings" panose="05000000000000000000" pitchFamily="2" charset="2"/>
              </a:rPr>
              <a:t> case</a:t>
            </a:r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3E46-5E0F-8047-B369-0AC2B74B7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3E46-5E0F-8047-B369-0AC2B74B7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4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1124"/>
            <a:ext cx="12206400" cy="1668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667" y="1196976"/>
            <a:ext cx="10752667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19667" y="3645024"/>
            <a:ext cx="10752667" cy="1656184"/>
          </a:xfrm>
        </p:spPr>
        <p:txBody>
          <a:bodyPr l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800F5-BCEE-48A2-A1F2-0851DC736F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422" y="6084276"/>
            <a:ext cx="3743325" cy="7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full page zonder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12192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E4AD-43D0-4F33-A30E-3C8C53AD151A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51996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full p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347B-AA65-4F7C-ADDD-A071A3D007C8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719667" y="3645024"/>
            <a:ext cx="5376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recht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92011" y="0"/>
            <a:ext cx="5999989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DBE5-A96B-4F8E-A466-168161370D7A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20000" y="360001"/>
            <a:ext cx="5280000" cy="9361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720000" y="1440000"/>
            <a:ext cx="5280323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09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link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5999989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12216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l-BE" dirty="0"/>
              <a:t>Copy the small bleu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EF93-5F48-44C7-9751-0E58C3A41115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480000" y="360001"/>
            <a:ext cx="5280000" cy="9361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6480000" y="1440000"/>
            <a:ext cx="5280323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38163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56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afbeelding full p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12328" y="-6037"/>
            <a:ext cx="12204327" cy="685279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on the pictogram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insert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12327" y="5197560"/>
            <a:ext cx="12216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/>
              <a:t>Copy the large, bleu </a:t>
            </a:r>
            <a:r>
              <a:rPr lang="nl-BE" dirty="0" err="1"/>
              <a:t>curved</a:t>
            </a:r>
            <a:r>
              <a:rPr lang="nl-BE" dirty="0"/>
              <a:t> logo </a:t>
            </a:r>
            <a:r>
              <a:rPr lang="nl-BE" dirty="0" err="1"/>
              <a:t>footer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another</a:t>
            </a:r>
            <a:r>
              <a:rPr lang="nl-BE" dirty="0"/>
              <a:t> slide </a:t>
            </a:r>
            <a:r>
              <a:rPr lang="nl-BE" dirty="0" err="1"/>
              <a:t>and</a:t>
            </a:r>
            <a:r>
              <a:rPr lang="nl-BE" dirty="0"/>
              <a:t> paste </a:t>
            </a:r>
            <a:r>
              <a:rPr lang="nl-BE" dirty="0" err="1"/>
              <a:t>it</a:t>
            </a:r>
            <a:r>
              <a:rPr lang="nl-BE" dirty="0"/>
              <a:t> </a:t>
            </a:r>
            <a:r>
              <a:rPr lang="nl-BE" dirty="0" err="1"/>
              <a:t>here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 picture is </a:t>
            </a:r>
            <a:r>
              <a:rPr lang="nl-BE" dirty="0" err="1"/>
              <a:t>positioned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the </a:t>
            </a:r>
            <a:r>
              <a:rPr lang="nl-BE" dirty="0" err="1"/>
              <a:t>footer</a:t>
            </a:r>
            <a:r>
              <a:rPr lang="nl-BE" dirty="0"/>
              <a:t>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667" y="2730293"/>
            <a:ext cx="10752667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9667" y="3645024"/>
            <a:ext cx="10752667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406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1700808"/>
            <a:ext cx="10752667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667" y="1196976"/>
            <a:ext cx="10752667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FD95F-ED39-4EB4-8E9B-0796044D1DF0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8948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6624" y="116633"/>
            <a:ext cx="10095974" cy="93610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6624" y="1196976"/>
            <a:ext cx="10095974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16000" indent="-216000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76000" indent="-2160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36000" indent="-216000"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296000" indent="-2160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A215E5E-56A6-4856-9572-137E9C2354ED}" type="datetime1">
              <a:rPr lang="en-JM" smtClean="0"/>
              <a:pPr/>
              <a:t>22/10/2018</a:t>
            </a:fld>
            <a:endParaRPr lang="en-JM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JM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820813-70D7-42B4-B8B5-C6535A0AD29A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103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667" y="1196976"/>
            <a:ext cx="5280323" cy="489584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8163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4863" indent="-22860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84263" indent="-22860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2011" y="1196976"/>
            <a:ext cx="5280323" cy="489584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8163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4863" indent="-22860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84263" indent="-22860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A3AD112-C579-4458-BD7A-A320BC0D6B60}" type="datetime1">
              <a:rPr lang="en-JM" smtClean="0"/>
              <a:pPr/>
              <a:t>22/10/2018</a:t>
            </a:fld>
            <a:endParaRPr lang="en-JM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JM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820813-70D7-42B4-B8B5-C6535A0AD29A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3199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19403" y="1196976"/>
            <a:ext cx="5277115" cy="791865"/>
          </a:xfrm>
          <a:noFill/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19403" y="2060849"/>
            <a:ext cx="5277115" cy="403197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857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8163" indent="-22860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4863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84263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196976"/>
            <a:ext cx="5278967" cy="791865"/>
          </a:xfrm>
          <a:noFill/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7" y="2060849"/>
            <a:ext cx="5278967" cy="403197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857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538163" indent="-228600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804863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084263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6251402-E744-406B-A297-FBE8F33F66A7}" type="datetime1">
              <a:rPr lang="en-JM" smtClean="0"/>
              <a:pPr/>
              <a:t>22/10/2018</a:t>
            </a:fld>
            <a:endParaRPr lang="en-JM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JM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820813-70D7-42B4-B8B5-C6535A0AD29A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9065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BF24-F37F-412B-A8D0-413F90F8F05F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7172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176B-52EA-4335-A8B2-50685B186CD9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6130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4563"/>
            <a:ext cx="12216000" cy="8350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7" y="5013176"/>
            <a:ext cx="10752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19667" y="5590456"/>
            <a:ext cx="10752667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87E2-D090-4816-9A05-A4D3D4507225}" type="datetime1">
              <a:rPr lang="en-JM" smtClean="0"/>
              <a:t>22/10/2018</a:t>
            </a:fld>
            <a:endParaRPr lang="en-JM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727557" y="1"/>
            <a:ext cx="10744776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on the pictogram to insert an illustration, a graph, a table or a movie</a:t>
            </a:r>
          </a:p>
        </p:txBody>
      </p:sp>
    </p:spTree>
    <p:extLst>
      <p:ext uri="{BB962C8B-B14F-4D97-AF65-F5344CB8AC3E}">
        <p14:creationId xmlns:p14="http://schemas.microsoft.com/office/powerpoint/2010/main" val="339612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19403" y="116633"/>
            <a:ext cx="10753195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19403" y="1196976"/>
            <a:ext cx="10753195" cy="4895850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648395" y="6327740"/>
            <a:ext cx="1344149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DFB652-ED55-4BAB-8D58-3644A8FD2F2E}" type="datetime1">
              <a:rPr lang="en-JM" smtClean="0"/>
              <a:pPr/>
              <a:t>22/10/2018</a:t>
            </a:fld>
            <a:endParaRPr lang="en-JM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960096" y="6562118"/>
            <a:ext cx="4032448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JM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5808" y="6602882"/>
            <a:ext cx="615408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820813-70D7-42B4-B8B5-C6535A0AD29A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1A9D4F-7C17-48C9-AFF5-D8327D1AEBDF}"/>
              </a:ext>
            </a:extLst>
          </p:cNvPr>
          <p:cNvSpPr txBox="1">
            <a:spLocks/>
          </p:cNvSpPr>
          <p:nvPr userDrawn="1"/>
        </p:nvSpPr>
        <p:spPr>
          <a:xfrm>
            <a:off x="0" y="6532056"/>
            <a:ext cx="802005" cy="503578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032377-C103-4EFE-98C1-80A6E5A7472A}" type="slidenum">
              <a:rPr lang="nl-NL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nl-N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8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12788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08426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433513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79705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diagramData" Target="../diagrams/data4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microsoft.com/office/2007/relationships/diagramDrawing" Target="../diagrams/drawing4.xml"/><Relationship Id="rId5" Type="http://schemas.openxmlformats.org/officeDocument/2006/relationships/image" Target="../media/image12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image" Target="../media/image18.jpeg"/><Relationship Id="rId10" Type="http://schemas.microsoft.com/office/2007/relationships/diagramDrawing" Target="../diagrams/drawing5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85589-9F46-4E74-8C53-E68E7C87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0" dirty="0"/>
              <a:t>Model-Implemented Hybrid Fault Injection for Simulink (Tool demonstration)</a:t>
            </a:r>
            <a:endParaRPr lang="en-JM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DE1BB-F695-4CE9-9E35-6A0A3BE5D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BE" sz="2000" dirty="0"/>
              <a:t>Mehrdad Moradi</a:t>
            </a:r>
          </a:p>
          <a:p>
            <a:pPr algn="ctr"/>
            <a:endParaRPr lang="nl-BE" sz="2000" dirty="0"/>
          </a:p>
          <a:p>
            <a:pPr algn="ctr"/>
            <a:r>
              <a:rPr lang="nl-BE" sz="2000" dirty="0"/>
              <a:t>Oct. 22, 2018</a:t>
            </a:r>
          </a:p>
          <a:p>
            <a:pPr algn="ctr"/>
            <a:r>
              <a:rPr lang="nl-BE" sz="2000" dirty="0"/>
              <a:t>MSDL Research day</a:t>
            </a:r>
            <a:endParaRPr lang="en-JM" sz="2000" dirty="0"/>
          </a:p>
        </p:txBody>
      </p:sp>
      <p:pic>
        <p:nvPicPr>
          <p:cNvPr id="1026" name="Picture 2" descr="Image result for flanders make">
            <a:extLst>
              <a:ext uri="{FF2B5EF4-FFF2-40B4-BE49-F238E27FC236}">
                <a16:creationId xmlns:a16="http://schemas.microsoft.com/office/drawing/2014/main" id="{2A72B196-79BB-455D-AAEF-E354B300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62" y="6086168"/>
            <a:ext cx="1199984" cy="68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6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A484-8DED-4A56-87AB-23830635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Cyber-Physical System</a:t>
            </a:r>
            <a:endParaRPr lang="en-J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D419C-C4A0-4CE0-A74F-5AD753E3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2</a:t>
            </a:fld>
            <a:endParaRPr lang="en-JM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5F8377-F63B-4F64-8BBE-BE7835B7A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3" y="1416525"/>
            <a:ext cx="5169408" cy="41995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44B495-F6AA-4E18-9C08-7E65D92AAE9E}"/>
              </a:ext>
            </a:extLst>
          </p:cNvPr>
          <p:cNvSpPr/>
          <p:nvPr/>
        </p:nvSpPr>
        <p:spPr>
          <a:xfrm>
            <a:off x="1395366" y="5979852"/>
            <a:ext cx="92547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1400" dirty="0"/>
              <a:t>http://www.real-programmer.com/interesting_things/IEEE%20SpectrumThisCarRunsOnCode.pdf</a:t>
            </a:r>
          </a:p>
        </p:txBody>
      </p:sp>
      <p:pic>
        <p:nvPicPr>
          <p:cNvPr id="7170" name="Picture 2" descr="Image result for airplane model simulation">
            <a:extLst>
              <a:ext uri="{FF2B5EF4-FFF2-40B4-BE49-F238E27FC236}">
                <a16:creationId xmlns:a16="http://schemas.microsoft.com/office/drawing/2014/main" id="{CD7690F5-F578-41E2-940C-59CF5BE4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57" y="1416525"/>
            <a:ext cx="4907824" cy="41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0009AEE-DFC4-4A9E-82F5-582472865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481847"/>
              </p:ext>
            </p:extLst>
          </p:nvPr>
        </p:nvGraphicFramePr>
        <p:xfrm>
          <a:off x="65230" y="344245"/>
          <a:ext cx="1013928" cy="615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704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957B-3E71-4BEB-9798-55F0149A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Faults and Failures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7D66-C7C7-4D6C-A94A-8F8141A1A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EF8F8-91A9-4E77-9000-FB91C4A1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pPr/>
              <a:t>3</a:t>
            </a:fld>
            <a:endParaRPr lang="en-JM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FE8E23-DE0C-4959-9D01-EDC21E9CD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301164"/>
              </p:ext>
            </p:extLst>
          </p:nvPr>
        </p:nvGraphicFramePr>
        <p:xfrm>
          <a:off x="65230" y="344245"/>
          <a:ext cx="1013928" cy="615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48ABD31-28E5-42C3-BD2C-F74B9822C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600" y="1729883"/>
            <a:ext cx="9297336" cy="33361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83EDA7-8C05-4AF6-83AB-95715D259E81}"/>
              </a:ext>
            </a:extLst>
          </p:cNvPr>
          <p:cNvSpPr/>
          <p:nvPr/>
        </p:nvSpPr>
        <p:spPr>
          <a:xfrm>
            <a:off x="1376624" y="5758956"/>
            <a:ext cx="9948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Deswarte</a:t>
            </a:r>
            <a:r>
              <a:rPr lang="en-US" sz="1400" dirty="0"/>
              <a:t>, Y., </a:t>
            </a:r>
            <a:r>
              <a:rPr lang="en-US" sz="1400" dirty="0" err="1"/>
              <a:t>Creese</a:t>
            </a:r>
            <a:r>
              <a:rPr lang="en-US" sz="1400" dirty="0"/>
              <a:t>, S., </a:t>
            </a:r>
            <a:r>
              <a:rPr lang="en-US" sz="1400" dirty="0" err="1"/>
              <a:t>Deswarte</a:t>
            </a:r>
            <a:r>
              <a:rPr lang="en-US" sz="1400" dirty="0"/>
              <a:t>, Y., </a:t>
            </a:r>
            <a:r>
              <a:rPr lang="en-US" sz="1400" dirty="0" err="1"/>
              <a:t>Kursawe</a:t>
            </a:r>
            <a:r>
              <a:rPr lang="en-US" sz="1400" dirty="0"/>
              <a:t>, K., </a:t>
            </a:r>
            <a:r>
              <a:rPr lang="en-US" sz="1400" dirty="0" err="1"/>
              <a:t>Laprie</a:t>
            </a:r>
            <a:r>
              <a:rPr lang="en-US" sz="1400" dirty="0"/>
              <a:t>, J.C., Powell, D., Randell, B., Riordan, J., Ryan, P., Simmonds, W., Stroud, R., </a:t>
            </a:r>
            <a:r>
              <a:rPr lang="en-US" sz="1400" dirty="0" err="1"/>
              <a:t>Verissimo</a:t>
            </a:r>
            <a:r>
              <a:rPr lang="en-US" sz="1400" dirty="0"/>
              <a:t>, P., </a:t>
            </a:r>
            <a:r>
              <a:rPr lang="en-US" sz="1400" dirty="0" err="1"/>
              <a:t>Waidner</a:t>
            </a:r>
            <a:r>
              <a:rPr lang="en-US" sz="1400" dirty="0"/>
              <a:t>, M., </a:t>
            </a:r>
            <a:r>
              <a:rPr lang="en-US" sz="1400" dirty="0" err="1"/>
              <a:t>Wespi</a:t>
            </a:r>
            <a:r>
              <a:rPr lang="en-US" sz="1400" dirty="0"/>
              <a:t>, A.: Conceptual Model and Architecture of MAFTIA Conceptual Model and Architecture of MAFTIA </a:t>
            </a:r>
            <a:r>
              <a:rPr lang="en-US" sz="1400" dirty="0" err="1"/>
              <a:t>Departamento</a:t>
            </a:r>
            <a:r>
              <a:rPr lang="en-US" sz="1400" dirty="0"/>
              <a:t> de Inform ´ </a:t>
            </a:r>
            <a:r>
              <a:rPr lang="en-US" sz="1400" dirty="0" err="1"/>
              <a:t>Faculdade</a:t>
            </a:r>
            <a:r>
              <a:rPr lang="en-US" sz="1400" dirty="0"/>
              <a:t> de Ciˆ. (2003).</a:t>
            </a:r>
          </a:p>
        </p:txBody>
      </p:sp>
    </p:spTree>
    <p:extLst>
      <p:ext uri="{BB962C8B-B14F-4D97-AF65-F5344CB8AC3E}">
        <p14:creationId xmlns:p14="http://schemas.microsoft.com/office/powerpoint/2010/main" val="314546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AD7C-0B97-4BBD-9766-BF57BE64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Fault Injection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E1BEF3-8165-4FEF-A22A-2027EB521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8445" y="790536"/>
            <a:ext cx="5935213" cy="36192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04D873-424A-4C54-9D40-0C57E1D41D68}"/>
              </a:ext>
            </a:extLst>
          </p:cNvPr>
          <p:cNvSpPr/>
          <p:nvPr/>
        </p:nvSpPr>
        <p:spPr>
          <a:xfrm>
            <a:off x="1280160" y="5567165"/>
            <a:ext cx="10448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Fault Injection Techniques and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J. </a:t>
            </a:r>
            <a:r>
              <a:rPr lang="en-US" sz="1400" dirty="0" err="1"/>
              <a:t>Arlat</a:t>
            </a:r>
            <a:r>
              <a:rPr lang="en-US" sz="1400" dirty="0"/>
              <a:t>, M. </a:t>
            </a:r>
            <a:r>
              <a:rPr lang="en-US" sz="1400" dirty="0" err="1"/>
              <a:t>Aguera</a:t>
            </a:r>
            <a:r>
              <a:rPr lang="en-US" sz="1400" dirty="0"/>
              <a:t>, L. </a:t>
            </a:r>
            <a:r>
              <a:rPr lang="en-US" sz="1400" dirty="0" err="1"/>
              <a:t>Amat</a:t>
            </a:r>
            <a:r>
              <a:rPr lang="en-US" sz="1400" dirty="0"/>
              <a:t>, Y. </a:t>
            </a:r>
            <a:r>
              <a:rPr lang="en-US" sz="1400" dirty="0" err="1"/>
              <a:t>Crouzet</a:t>
            </a:r>
            <a:r>
              <a:rPr lang="en-US" sz="1400" dirty="0"/>
              <a:t>, J.C. Fabre, J.-C. </a:t>
            </a:r>
            <a:r>
              <a:rPr lang="en-US" sz="1400" dirty="0" err="1"/>
              <a:t>Laprie</a:t>
            </a:r>
            <a:r>
              <a:rPr lang="en-US" sz="1400" dirty="0"/>
              <a:t>, E. Martins, D. Powell, Fault Injection for Dependability Validation: A Methodology and some Applications, IEEE Transactions on Software Engineering, Vol. 16, No. 2, February 1990, pp. 166–182</a:t>
            </a:r>
          </a:p>
          <a:p>
            <a:endParaRPr lang="en-GB" sz="1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5EA564-76DC-4D9D-AEA6-1F304BF6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68A5-8155-4D86-A802-0BF4B08CB64F}" type="slidenum">
              <a:rPr lang="en-GB" smtClean="0"/>
              <a:t>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FDFD1-F452-441C-AA8F-50300AC18CCE}"/>
              </a:ext>
            </a:extLst>
          </p:cNvPr>
          <p:cNvSpPr txBox="1"/>
          <p:nvPr/>
        </p:nvSpPr>
        <p:spPr>
          <a:xfrm>
            <a:off x="1376624" y="3877693"/>
            <a:ext cx="56412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aults to be injected,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ctivations exercised during the experiment,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eadouts to define observers of system behavior,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easures dependability properties.</a:t>
            </a:r>
            <a:endParaRPr lang="en-JM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18E355F-4467-487E-A61F-CA78110D6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533360"/>
              </p:ext>
            </p:extLst>
          </p:nvPr>
        </p:nvGraphicFramePr>
        <p:xfrm>
          <a:off x="65230" y="344245"/>
          <a:ext cx="1013928" cy="615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Image result for fault injection">
            <a:extLst>
              <a:ext uri="{FF2B5EF4-FFF2-40B4-BE49-F238E27FC236}">
                <a16:creationId xmlns:a16="http://schemas.microsoft.com/office/drawing/2014/main" id="{DEBA7FDB-079A-41B7-9926-55669F58B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42" y="904190"/>
            <a:ext cx="3256319" cy="276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7C89-8E4A-4A86-8C23-0882698F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Injection’s Types</a:t>
            </a:r>
            <a:endParaRPr lang="en-J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D343-F460-4992-81B3-A594E5331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5</a:t>
            </a:fld>
            <a:endParaRPr lang="en-JM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D9FE3-9739-463D-86A7-550F7B89B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979" y="1136249"/>
            <a:ext cx="2261835" cy="16395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D5B957E-56D1-4905-86ED-4C89E0445D95}"/>
              </a:ext>
            </a:extLst>
          </p:cNvPr>
          <p:cNvGrpSpPr/>
          <p:nvPr/>
        </p:nvGrpSpPr>
        <p:grpSpPr>
          <a:xfrm>
            <a:off x="1679910" y="3497161"/>
            <a:ext cx="4417433" cy="2778014"/>
            <a:chOff x="7081024" y="3267307"/>
            <a:chExt cx="4417433" cy="2778014"/>
          </a:xfrm>
        </p:grpSpPr>
        <p:pic>
          <p:nvPicPr>
            <p:cNvPr id="1026" name="Picture 2" descr="Image result for software fault injection">
              <a:extLst>
                <a:ext uri="{FF2B5EF4-FFF2-40B4-BE49-F238E27FC236}">
                  <a16:creationId xmlns:a16="http://schemas.microsoft.com/office/drawing/2014/main" id="{A3E5A631-F024-4BFE-B93E-1DC6E08D1C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18797" r="74956" b="35416"/>
            <a:stretch/>
          </p:blipFill>
          <p:spPr bwMode="auto">
            <a:xfrm>
              <a:off x="7081024" y="4334775"/>
              <a:ext cx="1761484" cy="127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software fault injection">
              <a:extLst>
                <a:ext uri="{FF2B5EF4-FFF2-40B4-BE49-F238E27FC236}">
                  <a16:creationId xmlns:a16="http://schemas.microsoft.com/office/drawing/2014/main" id="{48190BAE-41FA-46D0-97B2-905A15B15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05"/>
            <a:stretch/>
          </p:blipFill>
          <p:spPr bwMode="auto">
            <a:xfrm>
              <a:off x="8889990" y="3267307"/>
              <a:ext cx="2608467" cy="277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86627A3-127B-4F03-AA20-2E34BA2A9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282" y="3221532"/>
            <a:ext cx="4221674" cy="26861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1356C27-DBB6-40AA-A041-EBFB7C5AC2E2}"/>
              </a:ext>
            </a:extLst>
          </p:cNvPr>
          <p:cNvSpPr/>
          <p:nvPr/>
        </p:nvSpPr>
        <p:spPr>
          <a:xfrm>
            <a:off x="7580688" y="3070918"/>
            <a:ext cx="4404043" cy="29874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pic>
        <p:nvPicPr>
          <p:cNvPr id="2050" name="Picture 2" descr="Image result for hardware radiation chamber">
            <a:extLst>
              <a:ext uri="{FF2B5EF4-FFF2-40B4-BE49-F238E27FC236}">
                <a16:creationId xmlns:a16="http://schemas.microsoft.com/office/drawing/2014/main" id="{9424BA91-893E-4B6C-9305-D2BFC72C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10" y="1088032"/>
            <a:ext cx="3081276" cy="23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C91E9CC-88C3-486B-A2B0-A82F36D482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723182"/>
              </p:ext>
            </p:extLst>
          </p:nvPr>
        </p:nvGraphicFramePr>
        <p:xfrm>
          <a:off x="65230" y="344245"/>
          <a:ext cx="1013928" cy="615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418648-0897-4186-AFF6-1366B7701D6B}"/>
              </a:ext>
            </a:extLst>
          </p:cNvPr>
          <p:cNvSpPr/>
          <p:nvPr/>
        </p:nvSpPr>
        <p:spPr>
          <a:xfrm>
            <a:off x="1512720" y="6272192"/>
            <a:ext cx="3743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JM" sz="1400" dirty="0"/>
              <a:t>http://wpage.unina.it/roberto.natella/tools.html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E5C0D-77AE-4D6F-BC7D-D9A540176B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8999" y="559596"/>
            <a:ext cx="3609872" cy="2360708"/>
          </a:xfrm>
          <a:prstGeom prst="rect">
            <a:avLst/>
          </a:prstGeom>
        </p:spPr>
      </p:pic>
      <p:pic>
        <p:nvPicPr>
          <p:cNvPr id="1028" name="Picture 4" descr="do matlab simulink modeling, coding, image processing">
            <a:extLst>
              <a:ext uri="{FF2B5EF4-FFF2-40B4-BE49-F238E27FC236}">
                <a16:creationId xmlns:a16="http://schemas.microsoft.com/office/drawing/2014/main" id="{17E548BE-A4E8-4402-99D1-5321B058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397454"/>
            <a:ext cx="4758743" cy="56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CB57-D43D-4408-9520-860A292E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  <a:endParaRPr lang="en-J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38D2-6F12-49B1-901C-63682BEF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624" y="1196976"/>
            <a:ext cx="10095974" cy="1480077"/>
          </a:xfrm>
        </p:spPr>
        <p:txBody>
          <a:bodyPr/>
          <a:lstStyle/>
          <a:p>
            <a:r>
              <a:rPr lang="en-US" dirty="0"/>
              <a:t>Generative techniques: </a:t>
            </a:r>
            <a:r>
              <a:rPr lang="en-US" b="1" dirty="0"/>
              <a:t>Model-Implemented Hybrid Fault Injection </a:t>
            </a:r>
            <a:r>
              <a:rPr lang="en-US" dirty="0"/>
              <a:t>by explicit modelling of </a:t>
            </a:r>
            <a:r>
              <a:rPr lang="en-US" b="1" dirty="0"/>
              <a:t>FARM</a:t>
            </a:r>
            <a:r>
              <a:rPr lang="en-US" dirty="0"/>
              <a:t> in Simulink to setup the experiments both for </a:t>
            </a:r>
          </a:p>
          <a:p>
            <a:r>
              <a:rPr lang="en-US" b="1" dirty="0"/>
              <a:t>Model-in-the-Loop</a:t>
            </a:r>
            <a:r>
              <a:rPr lang="en-US" dirty="0"/>
              <a:t> </a:t>
            </a:r>
            <a:r>
              <a:rPr lang="en-US" b="1" dirty="0"/>
              <a:t>(MiL) </a:t>
            </a:r>
            <a:r>
              <a:rPr lang="en-US" dirty="0"/>
              <a:t>and </a:t>
            </a:r>
            <a:r>
              <a:rPr lang="en-US" b="1" dirty="0"/>
              <a:t>Hardware-in-the-Loop (HiL)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CEFF4-AA73-4B9D-8BBE-C95700D9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pPr/>
              <a:t>6</a:t>
            </a:fld>
            <a:endParaRPr lang="en-JM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3C740B-D00C-48E7-8DEA-9D914E2B14F2}"/>
              </a:ext>
            </a:extLst>
          </p:cNvPr>
          <p:cNvSpPr txBox="1"/>
          <p:nvPr/>
        </p:nvSpPr>
        <p:spPr>
          <a:xfrm>
            <a:off x="1673237" y="4968790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Embedded </a:t>
            </a:r>
          </a:p>
          <a:p>
            <a:pPr algn="ctr"/>
            <a:r>
              <a:rPr lang="en-US" dirty="0"/>
              <a:t>Target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4BC8C-3556-4C63-9DAC-44314F6BCFCC}"/>
              </a:ext>
            </a:extLst>
          </p:cNvPr>
          <p:cNvSpPr txBox="1"/>
          <p:nvPr/>
        </p:nvSpPr>
        <p:spPr>
          <a:xfrm>
            <a:off x="5693350" y="4503705"/>
            <a:ext cx="111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Real-Time</a:t>
            </a:r>
          </a:p>
          <a:p>
            <a:pPr algn="ctr"/>
            <a:r>
              <a:rPr lang="en-US" dirty="0"/>
              <a:t> System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041F706-675F-4AF3-8A03-488D160C0407}"/>
              </a:ext>
            </a:extLst>
          </p:cNvPr>
          <p:cNvGrpSpPr/>
          <p:nvPr/>
        </p:nvGrpSpPr>
        <p:grpSpPr>
          <a:xfrm>
            <a:off x="2152649" y="2897986"/>
            <a:ext cx="7886701" cy="1273633"/>
            <a:chOff x="2152649" y="2897986"/>
            <a:chExt cx="7886701" cy="12736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F54B52-0527-4F0B-AEF4-589B177AC060}"/>
                </a:ext>
              </a:extLst>
            </p:cNvPr>
            <p:cNvSpPr/>
            <p:nvPr/>
          </p:nvSpPr>
          <p:spPr>
            <a:xfrm>
              <a:off x="2695492" y="3157220"/>
              <a:ext cx="1692099" cy="4714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 Models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C079A7-878B-41B2-9B06-30E4124E95D5}"/>
                </a:ext>
              </a:extLst>
            </p:cNvPr>
            <p:cNvSpPr/>
            <p:nvPr/>
          </p:nvSpPr>
          <p:spPr>
            <a:xfrm>
              <a:off x="5554645" y="3157759"/>
              <a:ext cx="2094796" cy="47142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Plant Models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5A93C0F-5041-41C8-9972-DF99CEE398B5}"/>
                </a:ext>
              </a:extLst>
            </p:cNvPr>
            <p:cNvSpPr/>
            <p:nvPr/>
          </p:nvSpPr>
          <p:spPr>
            <a:xfrm>
              <a:off x="2152649" y="2897986"/>
              <a:ext cx="7886701" cy="1273633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9DBF35-6EBE-4AF6-82B4-51AD7741A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48" t="20408" r="12043" b="27321"/>
            <a:stretch/>
          </p:blipFill>
          <p:spPr>
            <a:xfrm>
              <a:off x="7804410" y="3157758"/>
              <a:ext cx="2094796" cy="83644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E2341F0-7E80-4669-91AD-C0A16023B78C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4387591" y="3392931"/>
              <a:ext cx="1167054" cy="53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4DFCBC37-1F60-476A-8812-7786A1ED44FB}"/>
                </a:ext>
              </a:extLst>
            </p:cNvPr>
            <p:cNvCxnSpPr>
              <a:cxnSpLocks/>
              <a:stCxn id="10" idx="2"/>
              <a:endCxn id="9" idx="1"/>
            </p:cNvCxnSpPr>
            <p:nvPr/>
          </p:nvCxnSpPr>
          <p:spPr>
            <a:xfrm rot="5400000" flipH="1">
              <a:off x="4530643" y="1557781"/>
              <a:ext cx="236250" cy="3906551"/>
            </a:xfrm>
            <a:prstGeom prst="bentConnector4">
              <a:avLst>
                <a:gd name="adj1" fmla="val -96762"/>
                <a:gd name="adj2" fmla="val 10585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752D45-6D03-4E5F-8A55-002CA7D0E457}"/>
              </a:ext>
            </a:extLst>
          </p:cNvPr>
          <p:cNvGrpSpPr/>
          <p:nvPr/>
        </p:nvGrpSpPr>
        <p:grpSpPr>
          <a:xfrm>
            <a:off x="2925503" y="4392552"/>
            <a:ext cx="6154570" cy="1864642"/>
            <a:chOff x="2925503" y="4444905"/>
            <a:chExt cx="6154570" cy="1864642"/>
          </a:xfrm>
        </p:grpSpPr>
        <p:pic>
          <p:nvPicPr>
            <p:cNvPr id="14" name="Content Placeholder 4">
              <a:extLst>
                <a:ext uri="{FF2B5EF4-FFF2-40B4-BE49-F238E27FC236}">
                  <a16:creationId xmlns:a16="http://schemas.microsoft.com/office/drawing/2014/main" id="{F4A779AB-2A23-49BB-BAA2-74213BE22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3301" y="4444905"/>
              <a:ext cx="2266772" cy="1864642"/>
            </a:xfrm>
            <a:prstGeom prst="rect">
              <a:avLst/>
            </a:prstGeom>
          </p:spPr>
        </p:pic>
        <p:pic>
          <p:nvPicPr>
            <p:cNvPr id="15" name="Picture 2" descr="Image result for dvk90can1">
              <a:extLst>
                <a:ext uri="{FF2B5EF4-FFF2-40B4-BE49-F238E27FC236}">
                  <a16:creationId xmlns:a16="http://schemas.microsoft.com/office/drawing/2014/main" id="{224DA216-940F-4961-A6E5-718BE48DB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503" y="4718724"/>
              <a:ext cx="2453197" cy="1310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A5A1F09-98A1-4EBD-BA10-E49031072C4D}"/>
                </a:ext>
              </a:extLst>
            </p:cNvPr>
            <p:cNvCxnSpPr>
              <a:cxnSpLocks/>
              <a:stCxn id="15" idx="3"/>
              <a:endCxn id="14" idx="1"/>
            </p:cNvCxnSpPr>
            <p:nvPr/>
          </p:nvCxnSpPr>
          <p:spPr>
            <a:xfrm>
              <a:off x="5378700" y="5373976"/>
              <a:ext cx="1434601" cy="32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483DD36C-684E-4A5D-ADB5-F01EA8817CC0}"/>
                </a:ext>
              </a:extLst>
            </p:cNvPr>
            <p:cNvCxnSpPr>
              <a:cxnSpLocks/>
              <a:stCxn id="14" idx="2"/>
              <a:endCxn id="15" idx="1"/>
            </p:cNvCxnSpPr>
            <p:nvPr/>
          </p:nvCxnSpPr>
          <p:spPr>
            <a:xfrm rot="5400000" flipH="1">
              <a:off x="4968309" y="3331170"/>
              <a:ext cx="935571" cy="5021184"/>
            </a:xfrm>
            <a:prstGeom prst="bentConnector4">
              <a:avLst>
                <a:gd name="adj1" fmla="val -24434"/>
                <a:gd name="adj2" fmla="val 10455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A9A472A-F0DF-4BD7-8FAC-C1A9A082D71A}"/>
              </a:ext>
            </a:extLst>
          </p:cNvPr>
          <p:cNvSpPr/>
          <p:nvPr/>
        </p:nvSpPr>
        <p:spPr>
          <a:xfrm>
            <a:off x="10099999" y="3320224"/>
            <a:ext cx="739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MiL</a:t>
            </a:r>
            <a:endParaRPr lang="en-JM" sz="2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542C93-28BF-4511-89DF-5247AE33B617}"/>
              </a:ext>
            </a:extLst>
          </p:cNvPr>
          <p:cNvSpPr/>
          <p:nvPr/>
        </p:nvSpPr>
        <p:spPr>
          <a:xfrm>
            <a:off x="9903733" y="4968790"/>
            <a:ext cx="651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HiL</a:t>
            </a:r>
            <a:endParaRPr lang="en-JM" sz="2800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42A0478-BDBD-41D5-88BC-F50F75BC0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635204"/>
              </p:ext>
            </p:extLst>
          </p:nvPr>
        </p:nvGraphicFramePr>
        <p:xfrm>
          <a:off x="65230" y="344245"/>
          <a:ext cx="1013928" cy="615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0529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BFD6-CE5C-4FAA-AAC3-3556A1D7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2FA9-846E-4BA1-BD3C-1642C89C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framework automated the FI process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/>
              <a:t>MiL to simulation-based fault injection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/>
              <a:t>HiL to execution-based fault injection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/>
              <a:t>Cover wide variety of fault type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en-US" dirty="0"/>
              <a:t>Flexible fault injection scenario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91B4A-3AFB-4169-9511-5EA1412C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0813-70D7-42B4-B8B5-C6535A0AD29A}" type="slidenum">
              <a:rPr lang="en-JM" smtClean="0"/>
              <a:t>7</a:t>
            </a:fld>
            <a:endParaRPr lang="en-JM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FD1505-F367-4848-8992-169039EB5C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574863"/>
              </p:ext>
            </p:extLst>
          </p:nvPr>
        </p:nvGraphicFramePr>
        <p:xfrm>
          <a:off x="65230" y="344245"/>
          <a:ext cx="1013928" cy="615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70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29B8-D78E-4113-9132-D1E6309F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2E0E3-118B-4056-9617-D21CE440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Complete FA</a:t>
            </a:r>
            <a:r>
              <a:rPr lang="en-US" dirty="0">
                <a:solidFill>
                  <a:srgbClr val="FFC000"/>
                </a:solidFill>
              </a:rPr>
              <a:t>RM</a:t>
            </a:r>
            <a:r>
              <a:rPr lang="en-US" dirty="0"/>
              <a:t> model</a:t>
            </a:r>
          </a:p>
          <a:p>
            <a:pPr lvl="2"/>
            <a:r>
              <a:rPr lang="en-US" dirty="0"/>
              <a:t>Temporal Logic</a:t>
            </a:r>
          </a:p>
          <a:p>
            <a:pPr lvl="1"/>
            <a:r>
              <a:rPr lang="en-US" dirty="0"/>
              <a:t>Efficient fault injection</a:t>
            </a:r>
          </a:p>
          <a:p>
            <a:pPr lvl="2"/>
            <a:r>
              <a:rPr lang="en-US" dirty="0"/>
              <a:t>Increase fault coverage and speed</a:t>
            </a:r>
          </a:p>
          <a:p>
            <a:pPr lvl="1"/>
            <a:r>
              <a:rPr lang="en-US" dirty="0"/>
              <a:t>Complex fault injection</a:t>
            </a:r>
          </a:p>
          <a:p>
            <a:pPr lvl="1"/>
            <a:r>
              <a:rPr lang="en-US" dirty="0"/>
              <a:t>INES and </a:t>
            </a:r>
            <a:r>
              <a:rPr lang="en-US" dirty="0" err="1"/>
              <a:t>aSET</a:t>
            </a:r>
            <a:r>
              <a:rPr lang="en-US" dirty="0"/>
              <a:t> projects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5A6DD-1DA8-4EDF-8CF5-2549CD02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768A5-8155-4D86-A802-0BF4B08CB64F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DBBEE10-BC84-40E2-80A0-346029212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768900"/>
              </p:ext>
            </p:extLst>
          </p:nvPr>
        </p:nvGraphicFramePr>
        <p:xfrm>
          <a:off x="65230" y="344245"/>
          <a:ext cx="1013928" cy="615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71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BAC0-7FDD-47BD-B905-AA8924747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attention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38796"/>
      </p:ext>
    </p:extLst>
  </p:cSld>
  <p:clrMapOvr>
    <a:masterClrMapping/>
  </p:clrMapOvr>
</p:sld>
</file>

<file path=ppt/theme/theme1.xml><?xml version="1.0" encoding="utf-8"?>
<a:theme xmlns:a="http://schemas.openxmlformats.org/drawingml/2006/main" name="UATheme">
  <a:themeElements>
    <a:clrScheme name="UA">
      <a:dk1>
        <a:sysClr val="windowText" lastClr="000000"/>
      </a:dk1>
      <a:lt1>
        <a:sysClr val="window" lastClr="FFFFFF"/>
      </a:lt1>
      <a:dk2>
        <a:srgbClr val="004466"/>
      </a:dk2>
      <a:lt2>
        <a:srgbClr val="BBCCCC"/>
      </a:lt2>
      <a:accent1>
        <a:srgbClr val="004466"/>
      </a:accent1>
      <a:accent2>
        <a:srgbClr val="881133"/>
      </a:accent2>
      <a:accent3>
        <a:srgbClr val="889999"/>
      </a:accent3>
      <a:accent4>
        <a:srgbClr val="3399CC"/>
      </a:accent4>
      <a:accent5>
        <a:srgbClr val="DD9911"/>
      </a:accent5>
      <a:accent6>
        <a:srgbClr val="AAAA00"/>
      </a:accent6>
      <a:hlink>
        <a:srgbClr val="004466"/>
      </a:hlink>
      <a:folHlink>
        <a:srgbClr val="881133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Theme" id="{F5AFF428-6529-420F-A5B4-48B7F5FABCE1}" vid="{AFF875BB-DFA8-43B5-B547-A8ACCED3AA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10F61EB-9E02-415F-86D6-C08F4146A89E}">
  <we:reference id="wa104178141" version="3.10.0.124" store="en-US" storeType="OMEX"/>
  <we:alternateReferences>
    <we:reference id="wa104178141" version="3.10.0.124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UATheme</Template>
  <TotalTime>0</TotalTime>
  <Words>632</Words>
  <Application>Microsoft Office PowerPoint</Application>
  <PresentationFormat>Widescreen</PresentationFormat>
  <Paragraphs>123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UATheme</vt:lpstr>
      <vt:lpstr>Model-Implemented Hybrid Fault Injection for Simulink (Tool demonstration)</vt:lpstr>
      <vt:lpstr>Cyber-Physical System</vt:lpstr>
      <vt:lpstr>Faults and Failures</vt:lpstr>
      <vt:lpstr>Fault Injection</vt:lpstr>
      <vt:lpstr>Fault Injection’s Types</vt:lpstr>
      <vt:lpstr>Framework</vt:lpstr>
      <vt:lpstr>Conclusion</vt:lpstr>
      <vt:lpstr>Future direction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injection framework</dc:title>
  <dc:creator>Mehrdad Moradi</dc:creator>
  <cp:lastModifiedBy>Mehrdad Moradi</cp:lastModifiedBy>
  <cp:revision>332</cp:revision>
  <dcterms:created xsi:type="dcterms:W3CDTF">2018-08-22T09:09:40Z</dcterms:created>
  <dcterms:modified xsi:type="dcterms:W3CDTF">2018-10-23T11:28:29Z</dcterms:modified>
</cp:coreProperties>
</file>