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61" r:id="rId3"/>
    <p:sldId id="262" r:id="rId4"/>
    <p:sldId id="263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9766" autoAdjust="0"/>
  </p:normalViewPr>
  <p:slideViewPr>
    <p:cSldViewPr snapToGrid="0">
      <p:cViewPr varScale="1">
        <p:scale>
          <a:sx n="91" d="100"/>
          <a:sy n="91" d="100"/>
        </p:scale>
        <p:origin x="12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37029-89D6-473D-9677-1FB00C4FD31A}" type="datetimeFigureOut">
              <a:rPr lang="en-GB" smtClean="0"/>
              <a:t>20/10/2018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DA31C-AF91-4865-814C-D87DE343F9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07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Complex, adaptive systems often consist of autonomous agents</a:t>
            </a:r>
          </a:p>
          <a:p>
            <a:r>
              <a:rPr lang="nl-BE" dirty="0"/>
              <a:t>These agents have:</a:t>
            </a:r>
          </a:p>
          <a:p>
            <a:pPr lvl="1"/>
            <a:r>
              <a:rPr lang="nl-BE" dirty="0"/>
              <a:t>Desires</a:t>
            </a:r>
          </a:p>
          <a:p>
            <a:pPr lvl="1"/>
            <a:r>
              <a:rPr lang="nl-BE" dirty="0"/>
              <a:t>Beliefs</a:t>
            </a:r>
          </a:p>
          <a:p>
            <a:pPr lvl="1"/>
            <a:r>
              <a:rPr lang="nl-BE" dirty="0"/>
              <a:t>Intentions</a:t>
            </a:r>
          </a:p>
          <a:p>
            <a:r>
              <a:rPr lang="nl-BE" dirty="0"/>
              <a:t>Agents need to be modelled in some modelling language</a:t>
            </a:r>
          </a:p>
          <a:p>
            <a:pPr lvl="1"/>
            <a:r>
              <a:rPr lang="nl-BE" dirty="0"/>
              <a:t>Including their behaviour</a:t>
            </a:r>
          </a:p>
          <a:p>
            <a:pPr lvl="1"/>
            <a:r>
              <a:rPr lang="nl-BE" dirty="0"/>
              <a:t>And the dynamic-structure nature of the system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31C-AF91-4865-814C-D87DE343F9B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932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SCCD</a:t>
            </a:r>
          </a:p>
          <a:p>
            <a:pPr lvl="1"/>
            <a:r>
              <a:rPr lang="nl-BE" dirty="0"/>
              <a:t>Can model dynamic-structure reactive systems (and their interactions in the form of events that are sent over channels)</a:t>
            </a:r>
          </a:p>
          <a:p>
            <a:r>
              <a:rPr lang="nl-BE" dirty="0"/>
              <a:t>Go further:</a:t>
            </a:r>
          </a:p>
          <a:p>
            <a:pPr lvl="1"/>
            <a:r>
              <a:rPr lang="nl-BE" dirty="0"/>
              <a:t>Agents need to be independent</a:t>
            </a:r>
          </a:p>
          <a:p>
            <a:pPr lvl="1"/>
            <a:r>
              <a:rPr lang="nl-BE" dirty="0"/>
              <a:t>Loose couplings</a:t>
            </a:r>
          </a:p>
          <a:p>
            <a:pPr lvl="1"/>
            <a:r>
              <a:rPr lang="nl-BE" dirty="0"/>
              <a:t>Distributed control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31C-AF91-4865-814C-D87DE343F9B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124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Finish SCCD</a:t>
            </a:r>
          </a:p>
          <a:p>
            <a:r>
              <a:rPr lang="nl-BE" dirty="0"/>
              <a:t>Build language for agents on top of SCCD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31C-AF91-4865-814C-D87DE343F9B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050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2019:</a:t>
            </a:r>
          </a:p>
          <a:p>
            <a:pPr lvl="1"/>
            <a:r>
              <a:rPr lang="nl-BE" dirty="0"/>
              <a:t>Look at SCXML, extend SCCD with useful concepts</a:t>
            </a:r>
          </a:p>
          <a:p>
            <a:pPr lvl="1"/>
            <a:r>
              <a:rPr lang="nl-BE" dirty="0"/>
              <a:t>Change object behaviour pattern</a:t>
            </a:r>
          </a:p>
          <a:p>
            <a:pPr lvl="1"/>
            <a:r>
              <a:rPr lang="nl-BE" dirty="0"/>
              <a:t>(look in other presentation for more)</a:t>
            </a:r>
          </a:p>
          <a:p>
            <a:r>
              <a:rPr lang="nl-BE" dirty="0"/>
              <a:t>Later:</a:t>
            </a:r>
          </a:p>
          <a:p>
            <a:pPr lvl="1"/>
            <a:r>
              <a:rPr lang="nl-BE" dirty="0"/>
              <a:t>Figure out current MAS/BAM methods, syntax+semantics</a:t>
            </a:r>
          </a:p>
          <a:p>
            <a:pPr lvl="1"/>
            <a:r>
              <a:rPr lang="nl-BE" dirty="0"/>
              <a:t>Formalize syntax and semantics in DSL, map onto SCCD for implementation</a:t>
            </a:r>
          </a:p>
          <a:p>
            <a:pPr lvl="1"/>
            <a:r>
              <a:rPr lang="nl-BE" dirty="0"/>
              <a:t>Deployment on hardware</a:t>
            </a:r>
          </a:p>
          <a:p>
            <a:pPr lvl="1"/>
            <a:r>
              <a:rPr lang="nl-BE" dirty="0"/>
              <a:t>Adaptive stuff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31C-AF91-4865-814C-D87DE343F9B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877BB-2286-4E86-B483-785F6C98B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5493A-C472-4EFD-B59E-A473A5834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7CC27-0E25-4378-AF5B-3D4FED668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58A21-B01A-486E-BF21-94CECB7EEC2A}" type="datetimeFigureOut">
              <a:rPr lang="en-GB" smtClean="0"/>
              <a:t>20/10/2018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100DE-D476-4976-9A44-E1B70E9B1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3764-A1A9-413E-88E4-10DDE43EB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63D1-76B8-4C72-8A0F-2837D65FE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041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AB29C-2A0B-409A-B640-B90A3533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425CB8-2D2D-4F91-A708-BD4CB91B8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7CEBF-EB1B-49F8-AFBA-ADBB3921F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58A21-B01A-486E-BF21-94CECB7EEC2A}" type="datetimeFigureOut">
              <a:rPr lang="en-GB" smtClean="0"/>
              <a:t>20/10/2018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1916A-32FA-41B4-8066-28F3CD1D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243F5-B2C0-4E5E-A557-E87B25CB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63D1-76B8-4C72-8A0F-2837D65FE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69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6A350A-6255-43B6-90C8-ED5F2B9A9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0412DC-80FB-4D12-82AC-4DD4FAE78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355DF-9973-44BD-9263-7E05ECE7E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58A21-B01A-486E-BF21-94CECB7EEC2A}" type="datetimeFigureOut">
              <a:rPr lang="en-GB" smtClean="0"/>
              <a:t>20/10/2018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83446-A3DD-4D15-96BB-93898E4FF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5922B-AA03-404B-9D15-56802BA09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63D1-76B8-4C72-8A0F-2837D65FE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70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3DFD8-10CF-40AE-A583-31942DA42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99F2F-8A52-4543-9A0A-73053331B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A61E1-1FE9-4EC7-8E99-5B2A8BEF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58A21-B01A-486E-BF21-94CECB7EEC2A}" type="datetimeFigureOut">
              <a:rPr lang="en-GB" smtClean="0"/>
              <a:t>20/10/2018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40ED5-BDEE-4B8D-9BC7-EB25F251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3A5DD-132B-4D09-8907-B7E108C29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63D1-76B8-4C72-8A0F-2837D65FE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751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0D91F-91FF-4AED-BDDD-A7CFBC0DF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7B2AF-B5C1-4D4C-9194-D8F8FE6A2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AF1FD-4932-4100-877F-8556264D5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58A21-B01A-486E-BF21-94CECB7EEC2A}" type="datetimeFigureOut">
              <a:rPr lang="en-GB" smtClean="0"/>
              <a:t>20/10/2018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7E6AD-5ABB-410E-8135-0A86F48B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E776C-215D-4C23-8582-499FDC6B4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63D1-76B8-4C72-8A0F-2837D65FE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143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E2778-791B-4981-A293-EC576855E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23EB6-1A57-4B85-8324-8BAAC4532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1BA48-2902-4FBD-8064-3B99CE521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36E0A-DF83-4E5C-A55E-79967981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58A21-B01A-486E-BF21-94CECB7EEC2A}" type="datetimeFigureOut">
              <a:rPr lang="en-GB" smtClean="0"/>
              <a:t>20/10/2018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8E65D-F747-4F3B-A39C-D0F628949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E6882-CE8D-44A2-AC89-D0D8CBB5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63D1-76B8-4C72-8A0F-2837D65FE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723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A0807-8C5B-41AC-9F7F-DFF39A07E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801BD-CA89-46E0-92D2-DFB0DD06E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6C6C6-C07A-4FD9-A7CD-B522A0DDB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370322-8D92-4290-A4ED-DB2E47B3E4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0702D-8B53-4E09-8437-D2FF9ACCDE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E3E9E0-03BD-4DEE-839F-C9919DEA7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58A21-B01A-486E-BF21-94CECB7EEC2A}" type="datetimeFigureOut">
              <a:rPr lang="en-GB" smtClean="0"/>
              <a:t>20/10/2018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8C085D-B7E4-46E1-9A08-414C6E13B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737613-F9D2-46F3-9A8B-D87ACD4EB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63D1-76B8-4C72-8A0F-2837D65FE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08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FF995-BA50-4473-963D-D7D8AF510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132AD1-1FEA-4ACF-9E0A-5DE02426E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58A21-B01A-486E-BF21-94CECB7EEC2A}" type="datetimeFigureOut">
              <a:rPr lang="en-GB" smtClean="0"/>
              <a:t>20/10/2018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5C2F5-6988-4EFE-B9DF-91D799F7F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295564-31EC-4770-B026-AB440ECD2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63D1-76B8-4C72-8A0F-2837D65FE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36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28FBDA-9A3B-43AC-A462-277F10D6F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58A21-B01A-486E-BF21-94CECB7EEC2A}" type="datetimeFigureOut">
              <a:rPr lang="en-GB" smtClean="0"/>
              <a:t>20/10/2018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AE0A08-1E25-4E2B-9B24-E4F6D1F2C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5C55-D105-49E7-845D-FA8EE32A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63D1-76B8-4C72-8A0F-2837D65FE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073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841D5-9C53-49F7-A7A3-501F6B214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C8979-B6A0-4D23-98CB-C898121AE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071656-AF48-43A9-ABCF-93AD5980B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5147C5-9B68-4197-AFB8-DE2858F9A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58A21-B01A-486E-BF21-94CECB7EEC2A}" type="datetimeFigureOut">
              <a:rPr lang="en-GB" smtClean="0"/>
              <a:t>20/10/2018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8D263-4858-46BE-B9BD-869882C7D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4C3CD-7A55-47C2-9399-C226C7C63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63D1-76B8-4C72-8A0F-2837D65FE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09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CAADF-863F-402A-AEA6-72804479E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E44E22-B014-4B6C-AB0F-2277C0304B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55AA8F-0068-4495-8443-85798614E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E8C6E-9615-41D5-B36A-EBC2A4BF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58A21-B01A-486E-BF21-94CECB7EEC2A}" type="datetimeFigureOut">
              <a:rPr lang="en-GB" smtClean="0"/>
              <a:t>20/10/2018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3BF35-CA5F-455B-90C5-8E391AB59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39699-0DDD-4418-A73C-3D5A293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63D1-76B8-4C72-8A0F-2837D65FE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7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0CFFC4-3FBC-4FC4-B2C1-71941875A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65157-50EC-48D0-B39E-2E64FD497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7904C-9764-4D51-A1E8-0A256268F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58A21-B01A-486E-BF21-94CECB7EEC2A}" type="datetimeFigureOut">
              <a:rPr lang="en-GB" smtClean="0"/>
              <a:t>20/10/2018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49013-E946-489E-8843-08E765C4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61229-BBC4-4B23-BF95-F2B0FE3E4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E63D1-76B8-4C72-8A0F-2837D65FE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15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NULL" TargetMode="External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E300D-C945-4685-961C-3DC8F1EE5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Modelling Dynamic Structure Reactive Systems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78F22-A70C-4350-8B20-03E1CD9141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Simon Van Mierlo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1907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8BAA8-AD31-44D8-B9F2-A970DF6DD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Why?</a:t>
            </a:r>
            <a:endParaRPr lang="en-GB" dirty="0"/>
          </a:p>
        </p:txBody>
      </p:sp>
      <p:pic>
        <p:nvPicPr>
          <p:cNvPr id="4" name="bouncingball">
            <a:hlinkClick r:id="" action="ppaction://media"/>
            <a:extLst>
              <a:ext uri="{FF2B5EF4-FFF2-40B4-BE49-F238E27FC236}">
                <a16:creationId xmlns:a16="http://schemas.microsoft.com/office/drawing/2014/main" id="{803340FB-B73B-47AF-9D99-2BC30490E7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r="12919" b="10401"/>
          <a:stretch/>
        </p:blipFill>
        <p:spPr>
          <a:xfrm>
            <a:off x="329676" y="2020398"/>
            <a:ext cx="5766324" cy="3337321"/>
          </a:xfrm>
          <a:prstGeom prst="rect">
            <a:avLst/>
          </a:prstGeom>
        </p:spPr>
      </p:pic>
      <p:pic>
        <p:nvPicPr>
          <p:cNvPr id="8" name="Amazons Kiva Robots Vs Alibabas Quicktron Robots - Battle of Warehouse">
            <a:hlinkClick r:id="" action="ppaction://media"/>
            <a:extLst>
              <a:ext uri="{FF2B5EF4-FFF2-40B4-BE49-F238E27FC236}">
                <a16:creationId xmlns:a16="http://schemas.microsoft.com/office/drawing/2014/main" id="{BF2005DA-9123-4F80-9535-12C1AE50B02C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4">
                  <p14:trim st="15426" end="111089.244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53317" y="1027906"/>
            <a:ext cx="4240343" cy="238513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074DC9-C576-413F-A218-4C34AC7ADF3A}"/>
              </a:ext>
            </a:extLst>
          </p:cNvPr>
          <p:cNvSpPr txBox="1"/>
          <p:nvPr/>
        </p:nvSpPr>
        <p:spPr>
          <a:xfrm>
            <a:off x="6553317" y="3783435"/>
            <a:ext cx="320799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/>
              <a:t>Behaviour: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dirty="0"/>
              <a:t>Timed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dirty="0"/>
              <a:t>Reactive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dirty="0"/>
              <a:t>Dynamic-Structure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dirty="0"/>
              <a:t>Independent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dirty="0"/>
              <a:t>Adaptive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0522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id="3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ACEE7-E7E8-441D-AD66-E733C7229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What?</a:t>
            </a:r>
            <a:endParaRPr lang="en-GB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24D969C6-359D-4DEF-8067-76DAB66D1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4" y="1434517"/>
            <a:ext cx="4779914" cy="5280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D83ABF-6E97-476E-B5CE-C9C877132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331" y="420025"/>
            <a:ext cx="1428952" cy="1215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81A781-9211-4999-9B89-CF8C39143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707" y="420025"/>
            <a:ext cx="1457093" cy="1215762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9749FA7A-57E0-41AF-BE3B-DC59893BD254}"/>
              </a:ext>
            </a:extLst>
          </p:cNvPr>
          <p:cNvSpPr/>
          <p:nvPr/>
        </p:nvSpPr>
        <p:spPr>
          <a:xfrm>
            <a:off x="8846962" y="866545"/>
            <a:ext cx="864066" cy="322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027580-6F1C-4366-84E8-B2E513997CA3}"/>
              </a:ext>
            </a:extLst>
          </p:cNvPr>
          <p:cNvSpPr txBox="1"/>
          <p:nvPr/>
        </p:nvSpPr>
        <p:spPr>
          <a:xfrm>
            <a:off x="4177717" y="1887523"/>
            <a:ext cx="20410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/>
              <a:t>Statecharts</a:t>
            </a:r>
            <a:r>
              <a:rPr lang="en-GB" sz="2400" dirty="0"/>
              <a:t> +</a:t>
            </a:r>
          </a:p>
          <a:p>
            <a:r>
              <a:rPr lang="nl-BE" sz="2400" dirty="0"/>
              <a:t>C</a:t>
            </a:r>
            <a:r>
              <a:rPr lang="en-GB" sz="2400" dirty="0"/>
              <a:t>lass Diagrams</a:t>
            </a:r>
          </a:p>
          <a:p>
            <a:r>
              <a:rPr lang="nl-BE" sz="2400" dirty="0"/>
              <a:t>=</a:t>
            </a:r>
            <a:r>
              <a:rPr lang="en-GB" sz="2400" dirty="0"/>
              <a:t> </a:t>
            </a:r>
            <a:r>
              <a:rPr lang="en-GB" sz="2400" b="1" dirty="0"/>
              <a:t>SCCD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B6219F-5B08-4C9B-9961-252D668C4545}"/>
              </a:ext>
            </a:extLst>
          </p:cNvPr>
          <p:cNvCxnSpPr>
            <a:cxnSpLocks/>
            <a:stCxn id="4" idx="3"/>
            <a:endCxn id="14" idx="1"/>
          </p:cNvCxnSpPr>
          <p:nvPr/>
        </p:nvCxnSpPr>
        <p:spPr>
          <a:xfrm flipV="1">
            <a:off x="5114778" y="2781083"/>
            <a:ext cx="3131119" cy="12938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02FB6BD-4937-4110-A96A-ED70FFD6F0FF}"/>
              </a:ext>
            </a:extLst>
          </p:cNvPr>
          <p:cNvSpPr txBox="1"/>
          <p:nvPr/>
        </p:nvSpPr>
        <p:spPr>
          <a:xfrm>
            <a:off x="8245897" y="2180918"/>
            <a:ext cx="215180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b="1" dirty="0"/>
              <a:t>Independent</a:t>
            </a:r>
            <a:r>
              <a:rPr lang="nl-BE" dirty="0"/>
              <a:t> Agents: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Desires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Beliefs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Intentions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2A28E-33B8-409E-8B49-E9A8AEF84C2A}"/>
              </a:ext>
            </a:extLst>
          </p:cNvPr>
          <p:cNvCxnSpPr>
            <a:cxnSpLocks/>
            <a:stCxn id="4" idx="3"/>
            <a:endCxn id="18" idx="1"/>
          </p:cNvCxnSpPr>
          <p:nvPr/>
        </p:nvCxnSpPr>
        <p:spPr>
          <a:xfrm>
            <a:off x="5114778" y="4074952"/>
            <a:ext cx="3127602" cy="4199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85D420-C329-408C-8217-6DB26620F94B}"/>
              </a:ext>
            </a:extLst>
          </p:cNvPr>
          <p:cNvSpPr txBox="1"/>
          <p:nvPr/>
        </p:nvSpPr>
        <p:spPr>
          <a:xfrm>
            <a:off x="8242380" y="4310219"/>
            <a:ext cx="169950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Loose Couplings</a:t>
            </a:r>
            <a:endParaRPr lang="en-GB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76FB7B6-AE64-43A4-96DF-ECC0F1230C17}"/>
              </a:ext>
            </a:extLst>
          </p:cNvPr>
          <p:cNvCxnSpPr>
            <a:stCxn id="4" idx="3"/>
          </p:cNvCxnSpPr>
          <p:nvPr/>
        </p:nvCxnSpPr>
        <p:spPr>
          <a:xfrm>
            <a:off x="5114778" y="4074952"/>
            <a:ext cx="3127602" cy="14701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02E41CB-6F4C-4E7F-AD09-D73E6FB8006C}"/>
              </a:ext>
            </a:extLst>
          </p:cNvPr>
          <p:cNvSpPr txBox="1"/>
          <p:nvPr/>
        </p:nvSpPr>
        <p:spPr>
          <a:xfrm>
            <a:off x="8242380" y="5368821"/>
            <a:ext cx="19787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Distributed Control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7512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547E1-9E6C-47CD-AD74-E62B766C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BE" dirty="0"/>
              <a:t>How?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132007-A03A-4DA4-A5A1-50011BCDB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17" y="1848343"/>
            <a:ext cx="2877313" cy="2902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03700-0B0E-493A-81B3-929423C23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17" y="1543204"/>
            <a:ext cx="2877313" cy="415825"/>
          </a:xfrm>
          <a:prstGeom prst="rect">
            <a:avLst/>
          </a:prstGeom>
        </p:spPr>
      </p:pic>
      <p:pic>
        <p:nvPicPr>
          <p:cNvPr id="1026" name="Picture 2" descr="Afbeeldingsresultaat voor anylogic">
            <a:extLst>
              <a:ext uri="{FF2B5EF4-FFF2-40B4-BE49-F238E27FC236}">
                <a16:creationId xmlns:a16="http://schemas.microsoft.com/office/drawing/2014/main" id="{F7808A67-D3A7-4C24-901A-BA92B784B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17" y="4832471"/>
            <a:ext cx="1660454" cy="110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repast.github.io/images/Repast_logo_100h.png">
            <a:extLst>
              <a:ext uri="{FF2B5EF4-FFF2-40B4-BE49-F238E27FC236}">
                <a16:creationId xmlns:a16="http://schemas.microsoft.com/office/drawing/2014/main" id="{8DCBD6D0-EFD4-4FDF-B78A-668AAFCED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173" y="5618229"/>
            <a:ext cx="1625326" cy="6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A6511DF-062D-408F-B2F3-A4212D4AF9D2}"/>
              </a:ext>
            </a:extLst>
          </p:cNvPr>
          <p:cNvSpPr/>
          <p:nvPr/>
        </p:nvSpPr>
        <p:spPr>
          <a:xfrm>
            <a:off x="3405498" y="3299509"/>
            <a:ext cx="3289591" cy="642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8E71F-62BF-4811-8DED-6EBF900A6545}"/>
              </a:ext>
            </a:extLst>
          </p:cNvPr>
          <p:cNvSpPr txBox="1"/>
          <p:nvPr/>
        </p:nvSpPr>
        <p:spPr>
          <a:xfrm>
            <a:off x="3405498" y="3436053"/>
            <a:ext cx="301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Generalize Syntax + Semantics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00992-6924-46ED-ACC1-D529C8F932AF}"/>
              </a:ext>
            </a:extLst>
          </p:cNvPr>
          <p:cNvSpPr txBox="1"/>
          <p:nvPr/>
        </p:nvSpPr>
        <p:spPr>
          <a:xfrm>
            <a:off x="8973172" y="766296"/>
            <a:ext cx="96212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2800" b="1" dirty="0"/>
              <a:t>SCCD</a:t>
            </a:r>
            <a:endParaRPr lang="en-GB" b="1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55AC367-F0B9-4284-9CD1-92DAC3772817}"/>
              </a:ext>
            </a:extLst>
          </p:cNvPr>
          <p:cNvSpPr/>
          <p:nvPr/>
        </p:nvSpPr>
        <p:spPr>
          <a:xfrm>
            <a:off x="9213702" y="1439917"/>
            <a:ext cx="481062" cy="18595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REFINE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EB3A29-C1EF-4F32-88E9-D7CB920F3C9D}"/>
              </a:ext>
            </a:extLst>
          </p:cNvPr>
          <p:cNvSpPr txBox="1"/>
          <p:nvPr/>
        </p:nvSpPr>
        <p:spPr>
          <a:xfrm>
            <a:off x="8973172" y="3359109"/>
            <a:ext cx="132555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2800" b="1" dirty="0"/>
              <a:t>SCCD++</a:t>
            </a:r>
            <a:endParaRPr lang="en-GB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9857C5-ED74-4FC2-A4C2-66B984BF5E01}"/>
              </a:ext>
            </a:extLst>
          </p:cNvPr>
          <p:cNvSpPr txBox="1"/>
          <p:nvPr/>
        </p:nvSpPr>
        <p:spPr>
          <a:xfrm>
            <a:off x="6784429" y="3357944"/>
            <a:ext cx="158729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2800" b="1" dirty="0"/>
              <a:t>MAS Lan.</a:t>
            </a:r>
            <a:endParaRPr lang="en-GB" b="1" dirty="0"/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F1E16DD1-F0A8-44AD-BDC4-D70FEE1A1C1F}"/>
              </a:ext>
            </a:extLst>
          </p:cNvPr>
          <p:cNvCxnSpPr>
            <a:cxnSpLocks/>
          </p:cNvCxnSpPr>
          <p:nvPr/>
        </p:nvCxnSpPr>
        <p:spPr>
          <a:xfrm rot="16200000" flipH="1">
            <a:off x="8606432" y="2852810"/>
            <a:ext cx="1165" cy="2057874"/>
          </a:xfrm>
          <a:prstGeom prst="bentConnector3">
            <a:avLst>
              <a:gd name="adj1" fmla="val 31450644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41A4662-DC60-4A36-93E1-7B3F4E762C9E}"/>
              </a:ext>
            </a:extLst>
          </p:cNvPr>
          <p:cNvSpPr txBox="1"/>
          <p:nvPr/>
        </p:nvSpPr>
        <p:spPr>
          <a:xfrm>
            <a:off x="7400914" y="4380729"/>
            <a:ext cx="241219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rgbClr val="FF0000"/>
                </a:solidFill>
              </a:rPr>
              <a:t>Denotational Semantics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0406F4-5D1B-4BBB-BA4A-BAE0747C0BB6}"/>
              </a:ext>
            </a:extLst>
          </p:cNvPr>
          <p:cNvSpPr txBox="1"/>
          <p:nvPr/>
        </p:nvSpPr>
        <p:spPr>
          <a:xfrm>
            <a:off x="9782427" y="1521942"/>
            <a:ext cx="22552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Exceptions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Dynamic Loading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Interfaces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Subtyping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Object Referencing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63A109-7133-48A8-8EF5-CDB870425359}"/>
              </a:ext>
            </a:extLst>
          </p:cNvPr>
          <p:cNvSpPr txBox="1"/>
          <p:nvPr/>
        </p:nvSpPr>
        <p:spPr>
          <a:xfrm>
            <a:off x="4012478" y="3796425"/>
            <a:ext cx="22318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Behaviour: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Timed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Reactive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Dynamic-Structure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Independent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Adaptive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218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C5E37-570E-453E-80EA-AB106A562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Roadmap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A980C-2C08-406A-890B-1347E6266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Low-Hanging Fruit:</a:t>
            </a:r>
          </a:p>
          <a:p>
            <a:pPr lvl="1"/>
            <a:r>
              <a:rPr lang="nl-BE" dirty="0"/>
              <a:t>“Fix” SCCD (-&gt; SCXML)</a:t>
            </a:r>
          </a:p>
          <a:p>
            <a:pPr lvl="1"/>
            <a:r>
              <a:rPr lang="nl-BE" dirty="0"/>
              <a:t>Object Behaviour Pattern</a:t>
            </a:r>
          </a:p>
          <a:p>
            <a:pPr lvl="1"/>
            <a:r>
              <a:rPr lang="nl-BE" dirty="0"/>
              <a:t>Testing/Verification of SCCD</a:t>
            </a:r>
          </a:p>
          <a:p>
            <a:r>
              <a:rPr lang="nl-BE" dirty="0"/>
              <a:t>Master Thesis:</a:t>
            </a:r>
          </a:p>
          <a:p>
            <a:pPr lvl="1"/>
            <a:r>
              <a:rPr lang="nl-BE" dirty="0"/>
              <a:t>Figure out MAS/BAM, syntax + semantics</a:t>
            </a:r>
          </a:p>
          <a:p>
            <a:pPr lvl="1"/>
            <a:r>
              <a:rPr lang="nl-BE" dirty="0"/>
              <a:t>Formalize, map onto SCCD</a:t>
            </a:r>
          </a:p>
          <a:p>
            <a:r>
              <a:rPr lang="nl-BE" dirty="0"/>
              <a:t>Later:</a:t>
            </a:r>
          </a:p>
          <a:p>
            <a:pPr lvl="1"/>
            <a:r>
              <a:rPr lang="nl-BE" dirty="0"/>
              <a:t>Deployment</a:t>
            </a:r>
          </a:p>
          <a:p>
            <a:pPr lvl="1"/>
            <a:r>
              <a:rPr lang="nl-BE" dirty="0"/>
              <a:t>Adaptive</a:t>
            </a:r>
          </a:p>
        </p:txBody>
      </p:sp>
    </p:spTree>
    <p:extLst>
      <p:ext uri="{BB962C8B-B14F-4D97-AF65-F5344CB8AC3E}">
        <p14:creationId xmlns:p14="http://schemas.microsoft.com/office/powerpoint/2010/main" val="2649005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240</Words>
  <Application>Microsoft Office PowerPoint</Application>
  <PresentationFormat>Widescreen</PresentationFormat>
  <Paragraphs>77</Paragraphs>
  <Slides>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Modelling Dynamic Structure Reactive Systems</vt:lpstr>
      <vt:lpstr>Why?</vt:lpstr>
      <vt:lpstr>What?</vt:lpstr>
      <vt:lpstr>How?</vt:lpstr>
      <vt:lpstr>Roadmap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Modelling Dynamic Structure Interactive Systems</dc:title>
  <dc:creator>Simon</dc:creator>
  <cp:lastModifiedBy>Simon</cp:lastModifiedBy>
  <cp:revision>45</cp:revision>
  <dcterms:created xsi:type="dcterms:W3CDTF">2018-10-19T21:11:29Z</dcterms:created>
  <dcterms:modified xsi:type="dcterms:W3CDTF">2018-10-20T21:06:20Z</dcterms:modified>
</cp:coreProperties>
</file>