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63" r:id="rId4"/>
    <p:sldId id="27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87485" autoAdjust="0"/>
  </p:normalViewPr>
  <p:slideViewPr>
    <p:cSldViewPr snapToGrid="0" snapToObjects="1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5D4D50-D81B-774B-B256-4D94378A46E0}" type="datetimeFigureOut">
              <a:rPr lang="en-US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908630-EDE0-5847-94DA-D371FF281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AA9E7A-BE08-5745-B616-E8606F5DEBD9}" type="datetimeFigureOut">
              <a:rPr lang="en-US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26898C-17BB-1D45-A131-FA9EB96F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C3DBB-8FC0-4311-A51D-56E0F99B7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0E5F6-3866-234D-BEB5-3E52983BD4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9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9F47-AD59-CE49-8C6A-005A8751F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0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52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6809"/>
            <a:ext cx="5181600" cy="48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6809"/>
            <a:ext cx="5181600" cy="48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15BA-C625-2840-AFF3-9AE66907B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04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6893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3996"/>
            <a:ext cx="5157787" cy="40428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36893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203993"/>
            <a:ext cx="5183188" cy="4042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38A9-AC62-4E4B-AE04-58E474AAF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4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68FC-53F0-7B47-9A80-DF39EC1D7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9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22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387475"/>
            <a:ext cx="105156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40E5F6-3866-234D-BEB5-3E52983BD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61113"/>
            <a:ext cx="14747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64" r:id="rId3"/>
    <p:sldLayoutId id="2147483660" r:id="rId4"/>
    <p:sldLayoutId id="2147483661" r:id="rId5"/>
    <p:sldLayoutId id="2147483662" r:id="rId6"/>
    <p:sldLayoutId id="2147483665" r:id="rId7"/>
  </p:sldLayoutIdLst>
  <p:hf sldNum="0" hdr="0" ft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 kern="1200">
          <a:solidFill>
            <a:srgbClr val="002060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8.svg"/><Relationship Id="rId21" Type="http://schemas.openxmlformats.org/officeDocument/2006/relationships/image" Target="../media/image36.png"/><Relationship Id="rId7" Type="http://schemas.openxmlformats.org/officeDocument/2006/relationships/image" Target="../media/image22.svg"/><Relationship Id="rId12" Type="http://schemas.openxmlformats.org/officeDocument/2006/relationships/image" Target="../media/image27.jp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svg"/><Relationship Id="rId22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nl-BE" altLang="x-none" sz="4800" dirty="0"/>
              <a:t>D</a:t>
            </a:r>
            <a:r>
              <a:rPr lang="en-BE" altLang="x-none" sz="4800" dirty="0"/>
              <a:t>e</a:t>
            </a:r>
            <a:r>
              <a:rPr lang="nl-BE" altLang="x-none" sz="4800" dirty="0"/>
              <a:t>p</a:t>
            </a:r>
            <a:r>
              <a:rPr lang="en-BE" altLang="x-none" sz="4800" dirty="0"/>
              <a:t>l</a:t>
            </a:r>
            <a:r>
              <a:rPr lang="nl-BE" altLang="x-none" sz="4800" dirty="0"/>
              <a:t>o</a:t>
            </a:r>
            <a:r>
              <a:rPr lang="en-BE" altLang="x-none" sz="4800" dirty="0"/>
              <a:t>y</a:t>
            </a:r>
            <a:r>
              <a:rPr lang="nl-BE" altLang="x-none" sz="4800" dirty="0"/>
              <a:t>m</a:t>
            </a:r>
            <a:r>
              <a:rPr lang="en-BE" altLang="x-none" sz="4800" dirty="0"/>
              <a:t>e</a:t>
            </a:r>
            <a:r>
              <a:rPr lang="nl-BE" altLang="x-none" sz="4800" dirty="0"/>
              <a:t>n</a:t>
            </a:r>
            <a:r>
              <a:rPr lang="en-BE" altLang="x-none" sz="4800" dirty="0"/>
              <a:t>t </a:t>
            </a:r>
            <a:r>
              <a:rPr lang="nl-BE" altLang="x-none" sz="4800" dirty="0"/>
              <a:t>o</a:t>
            </a:r>
            <a:r>
              <a:rPr lang="en-BE" altLang="x-none" sz="4800" dirty="0"/>
              <a:t>f </a:t>
            </a:r>
            <a:r>
              <a:rPr lang="nl-BE" altLang="x-none" sz="4800" dirty="0"/>
              <a:t>C</a:t>
            </a:r>
            <a:r>
              <a:rPr lang="en-BE" altLang="x-none" sz="4800" dirty="0"/>
              <a:t>o</a:t>
            </a:r>
            <a:r>
              <a:rPr lang="nl-BE" altLang="x-none" sz="4800" dirty="0"/>
              <a:t>m</a:t>
            </a:r>
            <a:r>
              <a:rPr lang="en-BE" altLang="x-none" sz="4800" dirty="0"/>
              <a:t>p</a:t>
            </a:r>
            <a:r>
              <a:rPr lang="nl-BE" altLang="x-none" sz="4800" dirty="0"/>
              <a:t>l</a:t>
            </a:r>
            <a:r>
              <a:rPr lang="en-BE" altLang="x-none" sz="4800" dirty="0"/>
              <a:t>e</a:t>
            </a:r>
            <a:r>
              <a:rPr lang="nl-BE" altLang="x-none" sz="4800" dirty="0"/>
              <a:t>x</a:t>
            </a:r>
            <a:r>
              <a:rPr lang="en-BE" altLang="x-none" sz="4800" dirty="0"/>
              <a:t> </a:t>
            </a:r>
            <a:r>
              <a:rPr lang="nl-BE" altLang="x-none" sz="4800" dirty="0"/>
              <a:t>R</a:t>
            </a:r>
            <a:r>
              <a:rPr lang="en-BE" altLang="x-none" sz="4800" dirty="0"/>
              <a:t>e</a:t>
            </a:r>
            <a:r>
              <a:rPr lang="nl-BE" altLang="x-none" sz="4800" dirty="0"/>
              <a:t>a</a:t>
            </a:r>
            <a:r>
              <a:rPr lang="en-BE" altLang="x-none" sz="4800" dirty="0"/>
              <a:t>l-</a:t>
            </a:r>
            <a:r>
              <a:rPr lang="nl-BE" altLang="x-none" sz="4800" dirty="0"/>
              <a:t>T</a:t>
            </a:r>
            <a:r>
              <a:rPr lang="en-BE" altLang="x-none" sz="4800" dirty="0" err="1"/>
              <a:t>i</a:t>
            </a:r>
            <a:r>
              <a:rPr lang="nl-BE" altLang="x-none" sz="4800" dirty="0"/>
              <a:t>m</a:t>
            </a:r>
            <a:r>
              <a:rPr lang="en-BE" altLang="x-none" sz="4800" dirty="0"/>
              <a:t>e </a:t>
            </a:r>
            <a:r>
              <a:rPr lang="nl-BE" altLang="x-none" sz="4800" dirty="0"/>
              <a:t>C</a:t>
            </a:r>
            <a:r>
              <a:rPr lang="en-BE" altLang="x-none" sz="4800" dirty="0"/>
              <a:t>o</a:t>
            </a:r>
            <a:r>
              <a:rPr lang="nl-BE" altLang="x-none" sz="4800" dirty="0"/>
              <a:t>n</a:t>
            </a:r>
            <a:r>
              <a:rPr lang="en-BE" altLang="x-none" sz="4800" dirty="0"/>
              <a:t>t</a:t>
            </a:r>
            <a:r>
              <a:rPr lang="nl-BE" altLang="x-none" sz="4800" dirty="0"/>
              <a:t>r</a:t>
            </a:r>
            <a:r>
              <a:rPr lang="en-BE" altLang="x-none" sz="4800" dirty="0"/>
              <a:t>o</a:t>
            </a:r>
            <a:r>
              <a:rPr lang="nl-BE" altLang="x-none" sz="4800" dirty="0"/>
              <a:t>l</a:t>
            </a:r>
            <a:r>
              <a:rPr lang="en-BE" altLang="x-none" sz="4800" dirty="0"/>
              <a:t> Algorithms </a:t>
            </a:r>
            <a:r>
              <a:rPr lang="nl-BE" altLang="x-none" sz="4800" dirty="0"/>
              <a:t>o</a:t>
            </a:r>
            <a:r>
              <a:rPr lang="en-BE" altLang="x-none" sz="4800" dirty="0"/>
              <a:t>n </a:t>
            </a:r>
            <a:r>
              <a:rPr lang="nl-BE" altLang="x-none" sz="4800" dirty="0"/>
              <a:t>H</a:t>
            </a:r>
            <a:r>
              <a:rPr lang="en-BE" altLang="x-none" sz="4800" dirty="0"/>
              <a:t>e</a:t>
            </a:r>
            <a:r>
              <a:rPr lang="nl-BE" altLang="x-none" sz="4800" dirty="0"/>
              <a:t>t</a:t>
            </a:r>
            <a:r>
              <a:rPr lang="en-BE" altLang="x-none" sz="4800" dirty="0"/>
              <a:t>e</a:t>
            </a:r>
            <a:r>
              <a:rPr lang="nl-BE" altLang="x-none" sz="4800" dirty="0"/>
              <a:t>r</a:t>
            </a:r>
            <a:r>
              <a:rPr lang="en-BE" altLang="x-none" sz="4800" dirty="0"/>
              <a:t>o</a:t>
            </a:r>
            <a:r>
              <a:rPr lang="nl-BE" altLang="x-none" sz="4800" dirty="0"/>
              <a:t>g</a:t>
            </a:r>
            <a:r>
              <a:rPr lang="en-BE" altLang="x-none" sz="4800" dirty="0"/>
              <a:t>e</a:t>
            </a:r>
            <a:r>
              <a:rPr lang="nl-BE" altLang="x-none" sz="4800" dirty="0"/>
              <a:t>n</a:t>
            </a:r>
            <a:r>
              <a:rPr lang="en-BE" altLang="x-none" sz="4800" dirty="0"/>
              <a:t>e</a:t>
            </a:r>
            <a:r>
              <a:rPr lang="nl-BE" altLang="x-none" sz="4800" dirty="0"/>
              <a:t>o</a:t>
            </a:r>
            <a:r>
              <a:rPr lang="en-BE" altLang="x-none" sz="4800" dirty="0"/>
              <a:t>u</a:t>
            </a:r>
            <a:r>
              <a:rPr lang="nl-BE" altLang="x-none" sz="4800" dirty="0"/>
              <a:t>s</a:t>
            </a:r>
            <a:r>
              <a:rPr lang="en-BE" altLang="x-none" sz="4800" dirty="0"/>
              <a:t> </a:t>
            </a:r>
            <a:r>
              <a:rPr lang="nl-BE" altLang="x-none" sz="4800" dirty="0"/>
              <a:t>E</a:t>
            </a:r>
            <a:r>
              <a:rPr lang="en-BE" altLang="x-none" sz="4800" dirty="0"/>
              <a:t>m</a:t>
            </a:r>
            <a:r>
              <a:rPr lang="nl-BE" altLang="x-none" sz="4800" dirty="0"/>
              <a:t>b</a:t>
            </a:r>
            <a:r>
              <a:rPr lang="en-BE" altLang="x-none" sz="4800" dirty="0"/>
              <a:t>e</a:t>
            </a:r>
            <a:r>
              <a:rPr lang="nl-BE" altLang="x-none" sz="4800" dirty="0"/>
              <a:t>d</a:t>
            </a:r>
            <a:r>
              <a:rPr lang="en-BE" altLang="x-none" sz="4800" dirty="0"/>
              <a:t>d</a:t>
            </a:r>
            <a:r>
              <a:rPr lang="nl-BE" altLang="x-none" sz="4800" dirty="0"/>
              <a:t>e</a:t>
            </a:r>
            <a:r>
              <a:rPr lang="en-BE" altLang="x-none" sz="4800" dirty="0"/>
              <a:t>d </a:t>
            </a:r>
            <a:r>
              <a:rPr lang="nl-BE" altLang="x-none" sz="4800" dirty="0"/>
              <a:t>H</a:t>
            </a:r>
            <a:r>
              <a:rPr lang="en-BE" altLang="x-none" sz="4800" dirty="0"/>
              <a:t>a</a:t>
            </a:r>
            <a:r>
              <a:rPr lang="nl-BE" altLang="x-none" sz="4800" dirty="0"/>
              <a:t>r</a:t>
            </a:r>
            <a:r>
              <a:rPr lang="en-BE" altLang="x-none" sz="4800" dirty="0"/>
              <a:t>d</a:t>
            </a:r>
            <a:r>
              <a:rPr lang="nl-BE" altLang="x-none" sz="4800" dirty="0"/>
              <a:t>w</a:t>
            </a:r>
            <a:r>
              <a:rPr lang="en-BE" altLang="x-none" sz="4800" dirty="0"/>
              <a:t>a</a:t>
            </a:r>
            <a:r>
              <a:rPr lang="nl-BE" altLang="x-none" sz="4800" dirty="0"/>
              <a:t>r</a:t>
            </a:r>
            <a:r>
              <a:rPr lang="en-BE" altLang="x-none" sz="4800" dirty="0"/>
              <a:t>e</a:t>
            </a:r>
            <a:br>
              <a:rPr lang="en-BE" altLang="x-none" sz="3200" dirty="0"/>
            </a:br>
            <a:r>
              <a:rPr lang="en-BE" altLang="x-none" sz="3200" dirty="0"/>
              <a:t>- </a:t>
            </a:r>
            <a:r>
              <a:rPr lang="nl-BE" altLang="x-none" sz="3200" i="1" dirty="0"/>
              <a:t>A</a:t>
            </a:r>
            <a:r>
              <a:rPr lang="en-BE" altLang="x-none" sz="3200" i="1" dirty="0"/>
              <a:t> </a:t>
            </a:r>
            <a:r>
              <a:rPr lang="nl-BE" altLang="x-none" sz="3200" i="1" dirty="0"/>
              <a:t>C</a:t>
            </a:r>
            <a:r>
              <a:rPr lang="en-BE" altLang="x-none" sz="3200" i="1" dirty="0"/>
              <a:t>o-</a:t>
            </a:r>
            <a:r>
              <a:rPr lang="nl-BE" altLang="x-none" sz="3200" i="1" dirty="0"/>
              <a:t>D</a:t>
            </a:r>
            <a:r>
              <a:rPr lang="en-BE" altLang="x-none" sz="3200" i="1" dirty="0"/>
              <a:t>e</a:t>
            </a:r>
            <a:r>
              <a:rPr lang="nl-BE" altLang="x-none" sz="3200" i="1" dirty="0"/>
              <a:t>s</a:t>
            </a:r>
            <a:r>
              <a:rPr lang="en-BE" altLang="x-none" sz="3200" i="1" dirty="0" err="1"/>
              <a:t>i</a:t>
            </a:r>
            <a:r>
              <a:rPr lang="nl-BE" altLang="x-none" sz="3200" i="1" dirty="0"/>
              <a:t>g</a:t>
            </a:r>
            <a:r>
              <a:rPr lang="en-BE" altLang="x-none" sz="3200" i="1" dirty="0"/>
              <a:t>n </a:t>
            </a:r>
            <a:r>
              <a:rPr lang="nl-BE" altLang="x-none" sz="3200" i="1" dirty="0"/>
              <a:t>P</a:t>
            </a:r>
            <a:r>
              <a:rPr lang="en-BE" altLang="x-none" sz="3200" i="1" dirty="0"/>
              <a:t>r</a:t>
            </a:r>
            <a:r>
              <a:rPr lang="nl-BE" altLang="x-none" sz="3200" i="1" dirty="0"/>
              <a:t>o</a:t>
            </a:r>
            <a:r>
              <a:rPr lang="en-BE" altLang="x-none" sz="3200" i="1" dirty="0"/>
              <a:t>b</a:t>
            </a:r>
            <a:r>
              <a:rPr lang="nl-BE" altLang="x-none" sz="3200" i="1" dirty="0"/>
              <a:t>l</a:t>
            </a:r>
            <a:r>
              <a:rPr lang="en-BE" altLang="x-none" sz="3200" i="1" dirty="0"/>
              <a:t>e</a:t>
            </a:r>
            <a:r>
              <a:rPr lang="nl-BE" altLang="x-none" sz="3200" i="1" dirty="0"/>
              <a:t>m</a:t>
            </a:r>
            <a:r>
              <a:rPr lang="en-BE" altLang="x-none" sz="3200" dirty="0"/>
              <a:t> -</a:t>
            </a:r>
            <a:endParaRPr lang="en-US" altLang="x-non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354" fontAlgn="auto">
              <a:spcAft>
                <a:spcPts val="0"/>
              </a:spcAft>
              <a:defRPr/>
            </a:pPr>
            <a:r>
              <a:rPr lang="en-BE" sz="2800" dirty="0"/>
              <a:t>Y</a:t>
            </a:r>
            <a:r>
              <a:rPr lang="nl-BE" sz="2800" dirty="0"/>
              <a:t>o</a:t>
            </a:r>
            <a:r>
              <a:rPr lang="en-BE" sz="2800" dirty="0"/>
              <a:t>n </a:t>
            </a:r>
            <a:r>
              <a:rPr lang="nl-BE" sz="2800" dirty="0"/>
              <a:t>V</a:t>
            </a:r>
            <a:r>
              <a:rPr lang="en-BE" sz="2800" dirty="0"/>
              <a:t>a</a:t>
            </a:r>
            <a:r>
              <a:rPr lang="nl-BE" sz="2800" dirty="0"/>
              <a:t>n</a:t>
            </a:r>
            <a:r>
              <a:rPr lang="en-BE" sz="2800" dirty="0"/>
              <a:t>o</a:t>
            </a:r>
            <a:r>
              <a:rPr lang="nl-BE" sz="2800" dirty="0"/>
              <a:t>m</a:t>
            </a:r>
            <a:r>
              <a:rPr lang="en-BE" sz="2800" dirty="0"/>
              <a:t>m</a:t>
            </a:r>
            <a:r>
              <a:rPr lang="nl-BE" sz="2800" dirty="0"/>
              <a:t>e</a:t>
            </a:r>
            <a:r>
              <a:rPr lang="en-BE" sz="2800" dirty="0"/>
              <a:t>s</a:t>
            </a:r>
            <a:r>
              <a:rPr lang="nl-BE" sz="2800" dirty="0"/>
              <a:t>l</a:t>
            </a:r>
            <a:r>
              <a:rPr lang="en-BE" sz="2800" dirty="0"/>
              <a:t>a</a:t>
            </a:r>
            <a:r>
              <a:rPr lang="nl-BE" sz="2800" dirty="0"/>
              <a:t>e</a:t>
            </a:r>
            <a:r>
              <a:rPr lang="en-BE" sz="2800" dirty="0"/>
              <a:t>g</a:t>
            </a:r>
            <a:r>
              <a:rPr lang="nl-BE" sz="2800" dirty="0"/>
              <a:t>h</a:t>
            </a:r>
            <a:r>
              <a:rPr lang="en-BE" sz="2800" dirty="0"/>
              <a:t>e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8ABB-9FE9-435E-A3DE-5002DEFE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</a:t>
            </a:r>
            <a:r>
              <a:rPr lang="en-BE" dirty="0"/>
              <a:t>o</a:t>
            </a:r>
            <a:r>
              <a:rPr lang="nl-BE" dirty="0"/>
              <a:t>n</a:t>
            </a:r>
            <a:r>
              <a:rPr lang="en-BE" dirty="0"/>
              <a:t>t</a:t>
            </a:r>
            <a:r>
              <a:rPr lang="nl-BE" dirty="0"/>
              <a:t>e</a:t>
            </a:r>
            <a:r>
              <a:rPr lang="en-BE" dirty="0"/>
              <a:t>x</a:t>
            </a:r>
            <a:r>
              <a:rPr lang="nl-BE" dirty="0"/>
              <a:t>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A5773-BCB2-4F1F-8B2C-A321F3EB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nl-BE" sz="2800" dirty="0"/>
              <a:t>C</a:t>
            </a:r>
            <a:r>
              <a:rPr lang="en-BE" sz="2800" dirty="0" err="1"/>
              <a:t>yber</a:t>
            </a:r>
            <a:r>
              <a:rPr lang="en-BE" sz="2800" dirty="0"/>
              <a:t>-physical systems are becoming more complex.</a:t>
            </a:r>
          </a:p>
          <a:p>
            <a:pPr marL="457200" indent="-457200">
              <a:buFontTx/>
              <a:buChar char="-"/>
            </a:pPr>
            <a:r>
              <a:rPr lang="en-BE" sz="2800" dirty="0"/>
              <a:t>So is the software that is meant to mon</a:t>
            </a:r>
            <a:r>
              <a:rPr lang="nl-BE" sz="2800" dirty="0"/>
              <a:t>i</a:t>
            </a:r>
            <a:r>
              <a:rPr lang="en-BE" sz="2800" dirty="0"/>
              <a:t>t</a:t>
            </a:r>
            <a:r>
              <a:rPr lang="nl-BE" sz="2800" dirty="0"/>
              <a:t>o</a:t>
            </a:r>
            <a:r>
              <a:rPr lang="en-BE" sz="2800" dirty="0"/>
              <a:t>r </a:t>
            </a:r>
            <a:r>
              <a:rPr lang="nl-BE" sz="2800" dirty="0"/>
              <a:t>a</a:t>
            </a:r>
            <a:r>
              <a:rPr lang="en-BE" sz="2800" dirty="0"/>
              <a:t>n</a:t>
            </a:r>
            <a:r>
              <a:rPr lang="nl-BE" sz="2800" dirty="0"/>
              <a:t>d</a:t>
            </a:r>
            <a:r>
              <a:rPr lang="en-BE" sz="2800" dirty="0"/>
              <a:t> </a:t>
            </a:r>
            <a:r>
              <a:rPr lang="nl-BE" sz="2800" dirty="0"/>
              <a:t>c</a:t>
            </a:r>
            <a:r>
              <a:rPr lang="en-BE" sz="2800" dirty="0"/>
              <a:t>o</a:t>
            </a:r>
            <a:r>
              <a:rPr lang="nl-BE" sz="2800" dirty="0"/>
              <a:t>n</a:t>
            </a:r>
            <a:r>
              <a:rPr lang="en-BE" sz="2800" dirty="0"/>
              <a:t>t</a:t>
            </a:r>
            <a:r>
              <a:rPr lang="nl-BE" sz="2800" dirty="0"/>
              <a:t>r</a:t>
            </a:r>
            <a:r>
              <a:rPr lang="en-BE" sz="2800" dirty="0"/>
              <a:t>o</a:t>
            </a:r>
            <a:r>
              <a:rPr lang="nl-BE" sz="2800" dirty="0"/>
              <a:t>l</a:t>
            </a:r>
            <a:r>
              <a:rPr lang="en-BE" sz="2800" dirty="0"/>
              <a:t> </a:t>
            </a:r>
            <a:r>
              <a:rPr lang="nl-BE" sz="2800" dirty="0"/>
              <a:t>t</a:t>
            </a:r>
            <a:r>
              <a:rPr lang="en-BE" sz="2800" dirty="0"/>
              <a:t>h</a:t>
            </a:r>
            <a:r>
              <a:rPr lang="nl-BE" sz="2800" dirty="0"/>
              <a:t>e</a:t>
            </a:r>
            <a:r>
              <a:rPr lang="en-BE" sz="2800" dirty="0"/>
              <a:t>m.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912AF57-ACFE-4EDE-92D5-B278104D3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3771900"/>
            <a:ext cx="12192000" cy="309562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AA55D56-4B03-41AA-B768-60E8A24C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7775" y="5109338"/>
            <a:ext cx="2781300" cy="98054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5949A1F-B6E6-4ADE-9E2F-3BAC7B99F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7488" y="2320099"/>
            <a:ext cx="2781300" cy="288455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15696EF-CC68-41C4-8AAC-318D5B5B2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648575" y="274116"/>
            <a:ext cx="4171950" cy="938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149D8F-1168-44A2-B268-A8A4E50F7D6E}"/>
              </a:ext>
            </a:extLst>
          </p:cNvPr>
          <p:cNvSpPr txBox="1"/>
          <p:nvPr/>
        </p:nvSpPr>
        <p:spPr>
          <a:xfrm>
            <a:off x="5807243" y="6488668"/>
            <a:ext cx="638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Illustrations b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BE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Vectorpocket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 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  <a:r>
              <a:rPr lang="en-BE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– 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  <a:r>
              <a:rPr lang="en-BE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2559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8BD5F-3BE5-4191-83C9-116D1382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</a:t>
            </a:r>
            <a:r>
              <a:rPr lang="en-BE" dirty="0"/>
              <a:t>r</a:t>
            </a:r>
            <a:r>
              <a:rPr lang="nl-BE" dirty="0"/>
              <a:t>o</a:t>
            </a:r>
            <a:r>
              <a:rPr lang="en-BE" dirty="0"/>
              <a:t>b</a:t>
            </a:r>
            <a:r>
              <a:rPr lang="nl-BE" dirty="0"/>
              <a:t>l</a:t>
            </a:r>
            <a:r>
              <a:rPr lang="en-BE" dirty="0"/>
              <a:t>e</a:t>
            </a:r>
            <a:r>
              <a:rPr lang="nl-BE" dirty="0"/>
              <a:t>m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1C79B-60F3-41B5-BE41-AE23AE350980}"/>
              </a:ext>
            </a:extLst>
          </p:cNvPr>
          <p:cNvSpPr txBox="1"/>
          <p:nvPr/>
        </p:nvSpPr>
        <p:spPr>
          <a:xfrm>
            <a:off x="1915750" y="1704975"/>
            <a:ext cx="39792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/>
              <a:t>- </a:t>
            </a:r>
            <a:r>
              <a:rPr lang="nl-BE" sz="2800" dirty="0"/>
              <a:t>C</a:t>
            </a:r>
            <a:r>
              <a:rPr lang="en-BE" sz="2800" dirty="0"/>
              <a:t>o</a:t>
            </a:r>
            <a:r>
              <a:rPr lang="nl-BE" sz="2800" dirty="0"/>
              <a:t>m</a:t>
            </a:r>
            <a:r>
              <a:rPr lang="en-BE" sz="2800" dirty="0"/>
              <a:t>p</a:t>
            </a:r>
            <a:r>
              <a:rPr lang="nl-BE" sz="2800" dirty="0"/>
              <a:t>l</a:t>
            </a:r>
            <a:r>
              <a:rPr lang="en-BE" sz="2800" dirty="0"/>
              <a:t>e</a:t>
            </a:r>
            <a:r>
              <a:rPr lang="nl-BE" sz="2800" dirty="0"/>
              <a:t>x</a:t>
            </a:r>
            <a:r>
              <a:rPr lang="en-BE" sz="2800" dirty="0"/>
              <a:t> algorithms</a:t>
            </a:r>
          </a:p>
          <a:p>
            <a:r>
              <a:rPr lang="en-BE" sz="2800" dirty="0"/>
              <a:t>- High numerical precision</a:t>
            </a:r>
          </a:p>
          <a:p>
            <a:r>
              <a:rPr lang="en-BE" sz="2800" dirty="0"/>
              <a:t>- High frequency</a:t>
            </a:r>
          </a:p>
          <a:p>
            <a:r>
              <a:rPr lang="en-BE" sz="2800" dirty="0"/>
              <a:t>- Algorithm parameters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CFC14B-6363-4C93-8CED-7497B6A69EC1}"/>
              </a:ext>
            </a:extLst>
          </p:cNvPr>
          <p:cNvSpPr txBox="1"/>
          <p:nvPr/>
        </p:nvSpPr>
        <p:spPr>
          <a:xfrm>
            <a:off x="6296958" y="1704975"/>
            <a:ext cx="3979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800" dirty="0"/>
              <a:t>- </a:t>
            </a:r>
            <a:r>
              <a:rPr lang="nl-BE" sz="2800" dirty="0"/>
              <a:t>C</a:t>
            </a:r>
            <a:r>
              <a:rPr lang="en-BE" sz="2800" dirty="0"/>
              <a:t>o</a:t>
            </a:r>
            <a:r>
              <a:rPr lang="nl-BE" sz="2800" dirty="0"/>
              <a:t>m</a:t>
            </a:r>
            <a:r>
              <a:rPr lang="en-BE" sz="2800" dirty="0"/>
              <a:t>p</a:t>
            </a:r>
            <a:r>
              <a:rPr lang="nl-BE" sz="2800" dirty="0"/>
              <a:t>l</a:t>
            </a:r>
            <a:r>
              <a:rPr lang="en-BE" sz="2800" dirty="0"/>
              <a:t>e</a:t>
            </a:r>
            <a:r>
              <a:rPr lang="nl-BE" sz="2800" dirty="0"/>
              <a:t>x</a:t>
            </a:r>
            <a:r>
              <a:rPr lang="en-BE" sz="2800" dirty="0"/>
              <a:t> platforms</a:t>
            </a:r>
          </a:p>
          <a:p>
            <a:pPr lvl="1"/>
            <a:r>
              <a:rPr lang="en-BE" sz="2800" dirty="0"/>
              <a:t>- Multi-core</a:t>
            </a:r>
          </a:p>
          <a:p>
            <a:pPr lvl="1"/>
            <a:r>
              <a:rPr lang="en-BE" sz="2800" dirty="0"/>
              <a:t>- Heterogeneous</a:t>
            </a:r>
          </a:p>
          <a:p>
            <a:r>
              <a:rPr lang="en-BE" sz="2800" dirty="0"/>
              <a:t>- Limited re</a:t>
            </a:r>
            <a:r>
              <a:rPr lang="nl-BE" sz="2800" dirty="0"/>
              <a:t>s</a:t>
            </a:r>
            <a:r>
              <a:rPr lang="en-BE" sz="2800" dirty="0"/>
              <a:t>o</a:t>
            </a:r>
            <a:r>
              <a:rPr lang="nl-BE" sz="2800" dirty="0"/>
              <a:t>u</a:t>
            </a:r>
            <a:r>
              <a:rPr lang="en-BE" sz="2800" dirty="0"/>
              <a:t>r</a:t>
            </a:r>
            <a:r>
              <a:rPr lang="nl-BE" sz="2800" dirty="0"/>
              <a:t>c</a:t>
            </a:r>
            <a:r>
              <a:rPr lang="en-BE" sz="2800" dirty="0"/>
              <a:t>e</a:t>
            </a:r>
            <a:r>
              <a:rPr lang="nl-BE" sz="2800" dirty="0"/>
              <a:t>s</a:t>
            </a:r>
            <a:endParaRPr lang="en-BE" sz="2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A53845-94D3-42A1-9B35-E0E89B631BC1}"/>
              </a:ext>
            </a:extLst>
          </p:cNvPr>
          <p:cNvCxnSpPr>
            <a:cxnSpLocks/>
          </p:cNvCxnSpPr>
          <p:nvPr/>
        </p:nvCxnSpPr>
        <p:spPr>
          <a:xfrm>
            <a:off x="6076950" y="1560403"/>
            <a:ext cx="0" cy="1960454"/>
          </a:xfrm>
          <a:prstGeom prst="line">
            <a:avLst/>
          </a:prstGeom>
          <a:ln w="38100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3F6780A-9696-471F-B31A-1133E0628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820" y="1947168"/>
            <a:ext cx="1186923" cy="11869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C9D0D4F-4167-4E68-AB03-A92AE457E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6877" y="1947167"/>
            <a:ext cx="1186923" cy="1186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11A220-BD1E-487A-9CED-9D17C41873DD}"/>
              </a:ext>
            </a:extLst>
          </p:cNvPr>
          <p:cNvSpPr txBox="1"/>
          <p:nvPr/>
        </p:nvSpPr>
        <p:spPr>
          <a:xfrm>
            <a:off x="420314" y="3259693"/>
            <a:ext cx="127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2800" dirty="0">
                <a:solidFill>
                  <a:srgbClr val="7F7F7F"/>
                </a:solidFill>
              </a:rPr>
              <a:t>C</a:t>
            </a:r>
            <a:r>
              <a:rPr lang="nl-BE" sz="2800" dirty="0">
                <a:solidFill>
                  <a:srgbClr val="7F7F7F"/>
                </a:solidFill>
              </a:rPr>
              <a:t>o</a:t>
            </a:r>
            <a:r>
              <a:rPr lang="en-BE" sz="2800" dirty="0">
                <a:solidFill>
                  <a:srgbClr val="7F7F7F"/>
                </a:solidFill>
              </a:rPr>
              <a:t>n</a:t>
            </a:r>
            <a:r>
              <a:rPr lang="nl-BE" sz="2800" dirty="0">
                <a:solidFill>
                  <a:srgbClr val="7F7F7F"/>
                </a:solidFill>
              </a:rPr>
              <a:t>t</a:t>
            </a:r>
            <a:r>
              <a:rPr lang="en-BE" sz="2800" dirty="0">
                <a:solidFill>
                  <a:srgbClr val="7F7F7F"/>
                </a:solidFill>
              </a:rPr>
              <a:t>r</a:t>
            </a:r>
            <a:r>
              <a:rPr lang="nl-BE" sz="2800" dirty="0">
                <a:solidFill>
                  <a:srgbClr val="7F7F7F"/>
                </a:solidFill>
              </a:rPr>
              <a:t>o</a:t>
            </a:r>
            <a:r>
              <a:rPr lang="en-BE" sz="2800" dirty="0">
                <a:solidFill>
                  <a:srgbClr val="7F7F7F"/>
                </a:solidFill>
              </a:rPr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172FD2-6151-4DE8-9908-9EB32640ADDE}"/>
              </a:ext>
            </a:extLst>
          </p:cNvPr>
          <p:cNvSpPr txBox="1"/>
          <p:nvPr/>
        </p:nvSpPr>
        <p:spPr>
          <a:xfrm>
            <a:off x="9869369" y="3259693"/>
            <a:ext cx="178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2800" dirty="0">
                <a:solidFill>
                  <a:srgbClr val="7F7F7F"/>
                </a:solidFill>
              </a:rPr>
              <a:t>Embedded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F597B14-C3F7-4623-9256-5273D769C8A9}"/>
              </a:ext>
            </a:extLst>
          </p:cNvPr>
          <p:cNvSpPr/>
          <p:nvPr/>
        </p:nvSpPr>
        <p:spPr>
          <a:xfrm>
            <a:off x="0" y="3646458"/>
            <a:ext cx="5151799" cy="1285875"/>
          </a:xfrm>
          <a:prstGeom prst="arc">
            <a:avLst>
              <a:gd name="adj1" fmla="val 16223783"/>
              <a:gd name="adj2" fmla="val 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AA58C76A-CE1F-4CE9-AB7A-4384CD98E68A}"/>
              </a:ext>
            </a:extLst>
          </p:cNvPr>
          <p:cNvSpPr/>
          <p:nvPr/>
        </p:nvSpPr>
        <p:spPr>
          <a:xfrm>
            <a:off x="6986271" y="3646459"/>
            <a:ext cx="5151799" cy="1285875"/>
          </a:xfrm>
          <a:prstGeom prst="arc">
            <a:avLst>
              <a:gd name="adj1" fmla="val 10795923"/>
              <a:gd name="adj2" fmla="val 16181532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5B5C02-8B61-49E6-88A8-429F3EC89312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6986300" y="4289395"/>
            <a:ext cx="614650" cy="305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D43EE3-F7E7-46DD-916D-58959DF3EEB7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4537149" y="4286071"/>
            <a:ext cx="614650" cy="33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061CA870-E294-4F3E-9E65-E810EEADD08B}"/>
              </a:ext>
            </a:extLst>
          </p:cNvPr>
          <p:cNvSpPr/>
          <p:nvPr/>
        </p:nvSpPr>
        <p:spPr>
          <a:xfrm>
            <a:off x="2114550" y="4286409"/>
            <a:ext cx="4114793" cy="1285875"/>
          </a:xfrm>
          <a:prstGeom prst="arc">
            <a:avLst>
              <a:gd name="adj1" fmla="val 18078361"/>
              <a:gd name="adj2" fmla="val 21127998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F033449F-D31D-4CC9-8748-AE0AF38C77F7}"/>
              </a:ext>
            </a:extLst>
          </p:cNvPr>
          <p:cNvSpPr/>
          <p:nvPr/>
        </p:nvSpPr>
        <p:spPr>
          <a:xfrm>
            <a:off x="5841065" y="4297372"/>
            <a:ext cx="4236385" cy="1285875"/>
          </a:xfrm>
          <a:prstGeom prst="arc">
            <a:avLst>
              <a:gd name="adj1" fmla="val 11275528"/>
              <a:gd name="adj2" fmla="val 1441443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E8D3DA-5A7D-404E-A7B5-BF86BAE8858E}"/>
              </a:ext>
            </a:extLst>
          </p:cNvPr>
          <p:cNvSpPr txBox="1"/>
          <p:nvPr/>
        </p:nvSpPr>
        <p:spPr>
          <a:xfrm flipH="1">
            <a:off x="2047140" y="4864398"/>
            <a:ext cx="805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4000" dirty="0">
                <a:solidFill>
                  <a:srgbClr val="002060"/>
                </a:solidFill>
              </a:rPr>
              <a:t>H</a:t>
            </a:r>
            <a:r>
              <a:rPr lang="nl-BE" sz="4000" dirty="0">
                <a:solidFill>
                  <a:srgbClr val="002060"/>
                </a:solidFill>
              </a:rPr>
              <a:t>o</a:t>
            </a:r>
            <a:r>
              <a:rPr lang="en-BE" sz="4000" dirty="0">
                <a:solidFill>
                  <a:srgbClr val="002060"/>
                </a:solidFill>
              </a:rPr>
              <a:t>w </a:t>
            </a:r>
            <a:r>
              <a:rPr lang="nl-BE" sz="4000" dirty="0">
                <a:solidFill>
                  <a:srgbClr val="002060"/>
                </a:solidFill>
              </a:rPr>
              <a:t>d</a:t>
            </a:r>
            <a:r>
              <a:rPr lang="en-BE" sz="4000" dirty="0">
                <a:solidFill>
                  <a:srgbClr val="002060"/>
                </a:solidFill>
              </a:rPr>
              <a:t>o </a:t>
            </a:r>
            <a:r>
              <a:rPr lang="nl-BE" sz="4000" dirty="0">
                <a:solidFill>
                  <a:srgbClr val="002060"/>
                </a:solidFill>
              </a:rPr>
              <a:t>w</a:t>
            </a:r>
            <a:r>
              <a:rPr lang="en-BE" sz="4000" dirty="0">
                <a:solidFill>
                  <a:srgbClr val="002060"/>
                </a:solidFill>
              </a:rPr>
              <a:t>e find </a:t>
            </a:r>
            <a:r>
              <a:rPr lang="nl-BE" sz="4000" dirty="0">
                <a:solidFill>
                  <a:srgbClr val="002060"/>
                </a:solidFill>
              </a:rPr>
              <a:t>a</a:t>
            </a:r>
            <a:r>
              <a:rPr lang="en-BE" sz="4000" dirty="0">
                <a:solidFill>
                  <a:srgbClr val="002060"/>
                </a:solidFill>
              </a:rPr>
              <a:t> </a:t>
            </a:r>
            <a:r>
              <a:rPr lang="nl-BE" sz="4000" dirty="0">
                <a:solidFill>
                  <a:srgbClr val="002060"/>
                </a:solidFill>
              </a:rPr>
              <a:t>g</a:t>
            </a:r>
            <a:r>
              <a:rPr lang="en-BE" sz="4000" dirty="0">
                <a:solidFill>
                  <a:srgbClr val="002060"/>
                </a:solidFill>
              </a:rPr>
              <a:t>o</a:t>
            </a:r>
            <a:r>
              <a:rPr lang="nl-BE" sz="4000" dirty="0">
                <a:solidFill>
                  <a:srgbClr val="002060"/>
                </a:solidFill>
              </a:rPr>
              <a:t>o</a:t>
            </a:r>
            <a:r>
              <a:rPr lang="en-BE" sz="4000" dirty="0">
                <a:solidFill>
                  <a:srgbClr val="002060"/>
                </a:solidFill>
              </a:rPr>
              <a:t>d </a:t>
            </a:r>
            <a:r>
              <a:rPr lang="nl-BE" sz="4000" dirty="0">
                <a:solidFill>
                  <a:srgbClr val="002060"/>
                </a:solidFill>
              </a:rPr>
              <a:t>c</a:t>
            </a:r>
            <a:r>
              <a:rPr lang="en-BE" sz="4000" dirty="0">
                <a:solidFill>
                  <a:srgbClr val="002060"/>
                </a:solidFill>
              </a:rPr>
              <a:t>o</a:t>
            </a:r>
            <a:r>
              <a:rPr lang="nl-BE" sz="4000" dirty="0">
                <a:solidFill>
                  <a:srgbClr val="002060"/>
                </a:solidFill>
              </a:rPr>
              <a:t>m</a:t>
            </a:r>
            <a:r>
              <a:rPr lang="en-BE" sz="4000" dirty="0">
                <a:solidFill>
                  <a:srgbClr val="002060"/>
                </a:solidFill>
              </a:rPr>
              <a:t>b</a:t>
            </a:r>
            <a:r>
              <a:rPr lang="nl-BE" sz="4000" dirty="0">
                <a:solidFill>
                  <a:srgbClr val="002060"/>
                </a:solidFill>
              </a:rPr>
              <a:t>i</a:t>
            </a:r>
            <a:r>
              <a:rPr lang="en-BE" sz="4000" dirty="0">
                <a:solidFill>
                  <a:srgbClr val="002060"/>
                </a:solidFill>
              </a:rPr>
              <a:t>n</a:t>
            </a:r>
            <a:r>
              <a:rPr lang="nl-BE" sz="4000" dirty="0">
                <a:solidFill>
                  <a:srgbClr val="002060"/>
                </a:solidFill>
              </a:rPr>
              <a:t>a</a:t>
            </a:r>
            <a:r>
              <a:rPr lang="en-BE" sz="4000" dirty="0">
                <a:solidFill>
                  <a:srgbClr val="002060"/>
                </a:solidFill>
              </a:rPr>
              <a:t>t</a:t>
            </a:r>
            <a:r>
              <a:rPr lang="nl-BE" sz="4000" dirty="0">
                <a:solidFill>
                  <a:srgbClr val="002060"/>
                </a:solidFill>
              </a:rPr>
              <a:t>i</a:t>
            </a:r>
            <a:r>
              <a:rPr lang="en-BE" sz="4000" dirty="0">
                <a:solidFill>
                  <a:srgbClr val="002060"/>
                </a:solidFill>
              </a:rPr>
              <a:t>o</a:t>
            </a:r>
            <a:r>
              <a:rPr lang="nl-BE" sz="4000" dirty="0">
                <a:solidFill>
                  <a:srgbClr val="002060"/>
                </a:solidFill>
              </a:rPr>
              <a:t>n</a:t>
            </a:r>
            <a:r>
              <a:rPr lang="en-BE" sz="4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ED6830-28C7-439B-9E2A-3440C94669A8}"/>
              </a:ext>
            </a:extLst>
          </p:cNvPr>
          <p:cNvSpPr txBox="1"/>
          <p:nvPr/>
        </p:nvSpPr>
        <p:spPr>
          <a:xfrm>
            <a:off x="8970110" y="6487297"/>
            <a:ext cx="311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BE" i="1" dirty="0">
                <a:solidFill>
                  <a:srgbClr val="7F7F7F"/>
                </a:solidFill>
              </a:rPr>
              <a:t>I</a:t>
            </a:r>
            <a:r>
              <a:rPr lang="nl-BE" i="1" dirty="0">
                <a:solidFill>
                  <a:srgbClr val="7F7F7F"/>
                </a:solidFill>
              </a:rPr>
              <a:t>c</a:t>
            </a:r>
            <a:r>
              <a:rPr lang="en-BE" i="1" dirty="0">
                <a:solidFill>
                  <a:srgbClr val="7F7F7F"/>
                </a:solidFill>
              </a:rPr>
              <a:t>o</a:t>
            </a:r>
            <a:r>
              <a:rPr lang="nl-BE" i="1" dirty="0">
                <a:solidFill>
                  <a:srgbClr val="7F7F7F"/>
                </a:solidFill>
              </a:rPr>
              <a:t>n</a:t>
            </a:r>
            <a:r>
              <a:rPr lang="en-BE" i="1" dirty="0">
                <a:solidFill>
                  <a:srgbClr val="7F7F7F"/>
                </a:solidFill>
              </a:rPr>
              <a:t>s </a:t>
            </a:r>
            <a:r>
              <a:rPr lang="nl-BE" i="1" dirty="0">
                <a:solidFill>
                  <a:srgbClr val="7F7F7F"/>
                </a:solidFill>
              </a:rPr>
              <a:t>b</a:t>
            </a:r>
            <a:r>
              <a:rPr lang="en-BE" i="1" dirty="0">
                <a:solidFill>
                  <a:srgbClr val="7F7F7F"/>
                </a:solidFill>
              </a:rPr>
              <a:t>y </a:t>
            </a:r>
            <a:r>
              <a:rPr lang="nl-BE" i="1" dirty="0">
                <a:solidFill>
                  <a:srgbClr val="7F7F7F"/>
                </a:solidFill>
              </a:rPr>
              <a:t>E</a:t>
            </a:r>
            <a:r>
              <a:rPr lang="en-BE" i="1" dirty="0">
                <a:solidFill>
                  <a:srgbClr val="7F7F7F"/>
                </a:solidFill>
              </a:rPr>
              <a:t>u</a:t>
            </a:r>
            <a:r>
              <a:rPr lang="nl-BE" i="1" dirty="0">
                <a:solidFill>
                  <a:srgbClr val="7F7F7F"/>
                </a:solidFill>
              </a:rPr>
              <a:t>c</a:t>
            </a:r>
            <a:r>
              <a:rPr lang="en-BE" i="1" dirty="0">
                <a:solidFill>
                  <a:srgbClr val="7F7F7F"/>
                </a:solidFill>
              </a:rPr>
              <a:t>a</a:t>
            </a:r>
            <a:r>
              <a:rPr lang="nl-BE" i="1" dirty="0">
                <a:solidFill>
                  <a:srgbClr val="7F7F7F"/>
                </a:solidFill>
              </a:rPr>
              <a:t>l</a:t>
            </a:r>
            <a:r>
              <a:rPr lang="en-BE" i="1" dirty="0">
                <a:solidFill>
                  <a:srgbClr val="7F7F7F"/>
                </a:solidFill>
              </a:rPr>
              <a:t>y</a:t>
            </a:r>
            <a:r>
              <a:rPr lang="nl-BE" i="1" dirty="0">
                <a:solidFill>
                  <a:srgbClr val="7F7F7F"/>
                </a:solidFill>
              </a:rPr>
              <a:t>p</a:t>
            </a:r>
            <a:r>
              <a:rPr lang="en-BE" i="1" dirty="0">
                <a:solidFill>
                  <a:srgbClr val="7F7F7F"/>
                </a:solidFill>
              </a:rPr>
              <a:t> – Flaticon.com</a:t>
            </a:r>
          </a:p>
        </p:txBody>
      </p:sp>
    </p:spTree>
    <p:extLst>
      <p:ext uri="{BB962C8B-B14F-4D97-AF65-F5344CB8AC3E}">
        <p14:creationId xmlns:p14="http://schemas.microsoft.com/office/powerpoint/2010/main" val="49311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5FED-E1C3-40C6-A263-BE3DE1C4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</a:t>
            </a:r>
            <a:r>
              <a:rPr lang="en-BE" dirty="0"/>
              <a:t>p</a:t>
            </a:r>
            <a:r>
              <a:rPr lang="nl-BE" dirty="0"/>
              <a:t>p</a:t>
            </a:r>
            <a:r>
              <a:rPr lang="en-BE" dirty="0"/>
              <a:t>r</a:t>
            </a:r>
            <a:r>
              <a:rPr lang="nl-BE" dirty="0"/>
              <a:t>o</a:t>
            </a:r>
            <a:r>
              <a:rPr lang="en-BE" dirty="0"/>
              <a:t>a</a:t>
            </a:r>
            <a:r>
              <a:rPr lang="nl-BE" dirty="0"/>
              <a:t>c</a:t>
            </a:r>
            <a:r>
              <a:rPr lang="en-BE" dirty="0"/>
              <a:t>h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4CF4BE8-DD54-44AF-BBD1-DDDF6176A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-368" r="-1" b="-1"/>
          <a:stretch/>
        </p:blipFill>
        <p:spPr>
          <a:xfrm>
            <a:off x="838201" y="1267326"/>
            <a:ext cx="10515600" cy="29969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0CD51-E239-42FA-B691-2F4600EC61F8}"/>
              </a:ext>
            </a:extLst>
          </p:cNvPr>
          <p:cNvSpPr txBox="1"/>
          <p:nvPr/>
        </p:nvSpPr>
        <p:spPr>
          <a:xfrm>
            <a:off x="4279900" y="4302331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2400" dirty="0"/>
              <a:t>D</a:t>
            </a:r>
            <a:r>
              <a:rPr lang="nl-BE" sz="2400" dirty="0"/>
              <a:t>e</a:t>
            </a:r>
            <a:r>
              <a:rPr lang="en-BE" sz="2400" dirty="0"/>
              <a:t>s</a:t>
            </a:r>
            <a:r>
              <a:rPr lang="nl-BE" sz="2400" dirty="0"/>
              <a:t>i</a:t>
            </a:r>
            <a:r>
              <a:rPr lang="en-BE" sz="2400" dirty="0"/>
              <a:t>g</a:t>
            </a:r>
            <a:r>
              <a:rPr lang="nl-BE" sz="2400" dirty="0"/>
              <a:t>n</a:t>
            </a:r>
            <a:r>
              <a:rPr lang="en-BE" sz="2400" dirty="0"/>
              <a:t> </a:t>
            </a:r>
            <a:r>
              <a:rPr lang="nl-BE" sz="2400" dirty="0"/>
              <a:t>s</a:t>
            </a:r>
            <a:r>
              <a:rPr lang="en-BE" sz="2400" dirty="0"/>
              <a:t>p</a:t>
            </a:r>
            <a:r>
              <a:rPr lang="nl-BE" sz="2400" dirty="0"/>
              <a:t>a</a:t>
            </a:r>
            <a:r>
              <a:rPr lang="en-BE" sz="2400" dirty="0"/>
              <a:t>c</a:t>
            </a:r>
            <a:r>
              <a:rPr lang="nl-BE" sz="2400" dirty="0"/>
              <a:t>e</a:t>
            </a:r>
            <a:r>
              <a:rPr lang="en-BE" sz="2400" dirty="0"/>
              <a:t> </a:t>
            </a:r>
            <a:r>
              <a:rPr lang="nl-BE" sz="2400" dirty="0"/>
              <a:t>e</a:t>
            </a:r>
            <a:r>
              <a:rPr lang="en-BE" sz="2400" dirty="0"/>
              <a:t>x</a:t>
            </a:r>
            <a:r>
              <a:rPr lang="nl-BE" sz="2400" dirty="0"/>
              <a:t>p</a:t>
            </a:r>
            <a:r>
              <a:rPr lang="en-BE" sz="2400" dirty="0"/>
              <a:t>l</a:t>
            </a:r>
            <a:r>
              <a:rPr lang="nl-BE" sz="2400" dirty="0"/>
              <a:t>o</a:t>
            </a:r>
            <a:r>
              <a:rPr lang="en-BE" sz="2400" dirty="0"/>
              <a:t>r</a:t>
            </a:r>
            <a:r>
              <a:rPr lang="nl-BE" sz="2400" dirty="0"/>
              <a:t>a</a:t>
            </a:r>
            <a:r>
              <a:rPr lang="en-BE" sz="2400" dirty="0"/>
              <a:t>t</a:t>
            </a:r>
            <a:r>
              <a:rPr lang="nl-BE" sz="2400" dirty="0"/>
              <a:t>i</a:t>
            </a:r>
            <a:r>
              <a:rPr lang="en-BE" sz="2400" dirty="0"/>
              <a:t>o</a:t>
            </a:r>
            <a:r>
              <a:rPr lang="nl-BE" sz="2400" dirty="0"/>
              <a:t>n</a:t>
            </a:r>
            <a:endParaRPr lang="en-BE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23C9C7-3090-4811-98EF-28703A370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3373" y="4850013"/>
            <a:ext cx="4733927" cy="9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7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BB09-3C83-4E20-96D0-A77C8593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</a:t>
            </a:r>
            <a:r>
              <a:rPr lang="en-BE" dirty="0"/>
              <a:t>o</a:t>
            </a:r>
            <a:r>
              <a:rPr lang="nl-BE" dirty="0"/>
              <a:t>m</a:t>
            </a:r>
            <a:r>
              <a:rPr lang="en-BE" dirty="0"/>
              <a:t>p</a:t>
            </a:r>
            <a:r>
              <a:rPr lang="nl-BE" dirty="0"/>
              <a:t>a</a:t>
            </a:r>
            <a:r>
              <a:rPr lang="en-BE" dirty="0"/>
              <a:t>n</a:t>
            </a:r>
            <a:r>
              <a:rPr lang="nl-BE" dirty="0"/>
              <a:t>i</a:t>
            </a:r>
            <a:r>
              <a:rPr lang="en-BE" dirty="0"/>
              <a:t>e</a:t>
            </a:r>
            <a:r>
              <a:rPr lang="nl-BE" dirty="0"/>
              <a:t>s</a:t>
            </a:r>
            <a:r>
              <a:rPr lang="en-BE" dirty="0"/>
              <a:t> </a:t>
            </a:r>
            <a:r>
              <a:rPr lang="nl-BE" dirty="0"/>
              <a:t>i</a:t>
            </a:r>
            <a:r>
              <a:rPr lang="en-BE" dirty="0"/>
              <a:t>n </a:t>
            </a:r>
            <a:r>
              <a:rPr lang="nl-BE" dirty="0"/>
              <a:t>F</a:t>
            </a:r>
            <a:r>
              <a:rPr lang="en-BE" dirty="0"/>
              <a:t>l</a:t>
            </a:r>
            <a:r>
              <a:rPr lang="nl-BE" dirty="0"/>
              <a:t>a</a:t>
            </a:r>
            <a:r>
              <a:rPr lang="en-BE" dirty="0"/>
              <a:t>n</a:t>
            </a:r>
            <a:r>
              <a:rPr lang="nl-BE" dirty="0"/>
              <a:t>d</a:t>
            </a:r>
            <a:r>
              <a:rPr lang="en-BE" dirty="0"/>
              <a:t>e</a:t>
            </a:r>
            <a:r>
              <a:rPr lang="nl-BE" dirty="0"/>
              <a:t>r</a:t>
            </a:r>
            <a:r>
              <a:rPr lang="en-BE" dirty="0"/>
              <a:t>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C8955F-9EAB-4870-87E6-23EF65856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31" y="1708181"/>
            <a:ext cx="9078338" cy="3441638"/>
          </a:xfr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F844F11-E154-4E50-B708-68E5CBF78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186" y="1326439"/>
            <a:ext cx="2371725" cy="124777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08C3592-C0F0-4223-8DA5-08C803B65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1619" y="5736232"/>
            <a:ext cx="2660311" cy="44514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9681CA7-9EFC-4B63-82F2-B0D64B6FD7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1168" y="3264575"/>
            <a:ext cx="2908002" cy="63006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F132D58-F69A-4965-9644-ABAB37F4FC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3197" y="550329"/>
            <a:ext cx="1847824" cy="8844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16525D9-0D79-4141-BCA1-0B527F210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9233" y="5252079"/>
            <a:ext cx="2908002" cy="96933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9593B41-852D-4E67-9051-5645AE8648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90892" y="1541290"/>
            <a:ext cx="2910006" cy="40903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2A804E8A-AA10-409B-BEAA-DFB93614DA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70675" y="649448"/>
            <a:ext cx="1277649" cy="1277649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ED32B77-3DD9-4EC7-A1DB-750AC95D08E5}"/>
              </a:ext>
            </a:extLst>
          </p:cNvPr>
          <p:cNvSpPr/>
          <p:nvPr/>
        </p:nvSpPr>
        <p:spPr>
          <a:xfrm>
            <a:off x="8719263" y="4583725"/>
            <a:ext cx="227140" cy="227140"/>
          </a:xfrm>
          <a:prstGeom prst="ellips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EAEE43-4348-4FC7-94C9-D1C5003B95A4}"/>
              </a:ext>
            </a:extLst>
          </p:cNvPr>
          <p:cNvCxnSpPr>
            <a:cxnSpLocks/>
          </p:cNvCxnSpPr>
          <p:nvPr/>
        </p:nvCxnSpPr>
        <p:spPr>
          <a:xfrm>
            <a:off x="8836025" y="4714875"/>
            <a:ext cx="209550" cy="482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DEDE49D-6CC0-4A89-87A6-B2FA68630C07}"/>
              </a:ext>
            </a:extLst>
          </p:cNvPr>
          <p:cNvCxnSpPr>
            <a:cxnSpLocks/>
          </p:cNvCxnSpPr>
          <p:nvPr/>
        </p:nvCxnSpPr>
        <p:spPr>
          <a:xfrm flipV="1">
            <a:off x="8858250" y="3962401"/>
            <a:ext cx="1508885" cy="7207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372D667-7707-4D9D-A327-7D71D3CCE2A4}"/>
              </a:ext>
            </a:extLst>
          </p:cNvPr>
          <p:cNvSpPr/>
          <p:nvPr/>
        </p:nvSpPr>
        <p:spPr>
          <a:xfrm>
            <a:off x="7177109" y="4275481"/>
            <a:ext cx="227140" cy="227140"/>
          </a:xfrm>
          <a:prstGeom prst="ellips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96861ED-8562-40C1-89D1-89D673302E8C}"/>
              </a:ext>
            </a:extLst>
          </p:cNvPr>
          <p:cNvCxnSpPr>
            <a:cxnSpLocks/>
          </p:cNvCxnSpPr>
          <p:nvPr/>
        </p:nvCxnSpPr>
        <p:spPr>
          <a:xfrm flipV="1">
            <a:off x="6702284" y="4388646"/>
            <a:ext cx="596247" cy="122855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6BF307FF-0099-46AA-A1D9-85E95210B860}"/>
              </a:ext>
            </a:extLst>
          </p:cNvPr>
          <p:cNvSpPr/>
          <p:nvPr/>
        </p:nvSpPr>
        <p:spPr>
          <a:xfrm>
            <a:off x="6475144" y="2705323"/>
            <a:ext cx="227140" cy="227140"/>
          </a:xfrm>
          <a:prstGeom prst="ellips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F69422A-4D95-4F59-A0AB-F4A3088C4FA2}"/>
              </a:ext>
            </a:extLst>
          </p:cNvPr>
          <p:cNvCxnSpPr>
            <a:cxnSpLocks/>
          </p:cNvCxnSpPr>
          <p:nvPr/>
        </p:nvCxnSpPr>
        <p:spPr>
          <a:xfrm flipH="1">
            <a:off x="6591300" y="1515149"/>
            <a:ext cx="495300" cy="130425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7A4A7F22-96C7-42EE-8F15-B982C5A6CCD6}"/>
              </a:ext>
            </a:extLst>
          </p:cNvPr>
          <p:cNvSpPr/>
          <p:nvPr/>
        </p:nvSpPr>
        <p:spPr>
          <a:xfrm>
            <a:off x="8932005" y="2796447"/>
            <a:ext cx="227140" cy="227140"/>
          </a:xfrm>
          <a:prstGeom prst="ellips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22F164E-DE97-458C-ADBC-F5D3D9DC3D6C}"/>
              </a:ext>
            </a:extLst>
          </p:cNvPr>
          <p:cNvCxnSpPr>
            <a:cxnSpLocks/>
          </p:cNvCxnSpPr>
          <p:nvPr/>
        </p:nvCxnSpPr>
        <p:spPr>
          <a:xfrm flipH="1">
            <a:off x="9045575" y="2019449"/>
            <a:ext cx="298450" cy="87615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9B34B7D8-89F4-4DDE-BF34-421CC4B09D24}"/>
              </a:ext>
            </a:extLst>
          </p:cNvPr>
          <p:cNvSpPr/>
          <p:nvPr/>
        </p:nvSpPr>
        <p:spPr>
          <a:xfrm>
            <a:off x="4018283" y="3264575"/>
            <a:ext cx="227140" cy="227140"/>
          </a:xfrm>
          <a:prstGeom prst="ellips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9BCD198-8199-40BD-875D-A2DC11225C5B}"/>
              </a:ext>
            </a:extLst>
          </p:cNvPr>
          <p:cNvCxnSpPr>
            <a:cxnSpLocks/>
          </p:cNvCxnSpPr>
          <p:nvPr/>
        </p:nvCxnSpPr>
        <p:spPr>
          <a:xfrm flipH="1">
            <a:off x="4133851" y="2085947"/>
            <a:ext cx="557218" cy="12811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FCF1E5B6-B65D-4400-96CA-BDDCF9E847D8}"/>
              </a:ext>
            </a:extLst>
          </p:cNvPr>
          <p:cNvSpPr/>
          <p:nvPr/>
        </p:nvSpPr>
        <p:spPr>
          <a:xfrm>
            <a:off x="3250381" y="2648468"/>
            <a:ext cx="227140" cy="227140"/>
          </a:xfrm>
          <a:prstGeom prst="ellips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567535C-6487-44B0-8DDE-FA5B76E977D1}"/>
              </a:ext>
            </a:extLst>
          </p:cNvPr>
          <p:cNvCxnSpPr>
            <a:cxnSpLocks/>
          </p:cNvCxnSpPr>
          <p:nvPr/>
        </p:nvCxnSpPr>
        <p:spPr>
          <a:xfrm>
            <a:off x="2458244" y="2329010"/>
            <a:ext cx="899319" cy="4332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8EFF8018-3409-4167-BA26-F0D2E95ACE9B}"/>
              </a:ext>
            </a:extLst>
          </p:cNvPr>
          <p:cNvSpPr/>
          <p:nvPr/>
        </p:nvSpPr>
        <p:spPr>
          <a:xfrm>
            <a:off x="3243993" y="4026100"/>
            <a:ext cx="227140" cy="227140"/>
          </a:xfrm>
          <a:prstGeom prst="ellips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01CDDF2-FF00-47BD-B4CB-CB45129C0997}"/>
              </a:ext>
            </a:extLst>
          </p:cNvPr>
          <p:cNvSpPr/>
          <p:nvPr/>
        </p:nvSpPr>
        <p:spPr>
          <a:xfrm>
            <a:off x="3402268" y="4487735"/>
            <a:ext cx="227140" cy="227140"/>
          </a:xfrm>
          <a:prstGeom prst="ellips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947E5E-5410-4597-AE9A-67372D186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9903" y="3081106"/>
            <a:ext cx="2485894" cy="4579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E8B0F4-0ED9-4BAA-A2E0-4920538D1FF7}"/>
              </a:ext>
            </a:extLst>
          </p:cNvPr>
          <p:cNvCxnSpPr>
            <a:cxnSpLocks/>
          </p:cNvCxnSpPr>
          <p:nvPr/>
        </p:nvCxnSpPr>
        <p:spPr>
          <a:xfrm>
            <a:off x="1484159" y="3596743"/>
            <a:ext cx="1882929" cy="5466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AFA4004C-8827-4EDC-9933-987467476F4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97701" y="5778299"/>
            <a:ext cx="3407774" cy="3661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D69342-94F7-45C7-A710-9C23FA768F15}"/>
              </a:ext>
            </a:extLst>
          </p:cNvPr>
          <p:cNvCxnSpPr>
            <a:cxnSpLocks/>
          </p:cNvCxnSpPr>
          <p:nvPr/>
        </p:nvCxnSpPr>
        <p:spPr>
          <a:xfrm flipV="1">
            <a:off x="3331802" y="4597402"/>
            <a:ext cx="189273" cy="101979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02A8E4C1-AA37-4E13-957E-CC222083FFF4}"/>
              </a:ext>
            </a:extLst>
          </p:cNvPr>
          <p:cNvSpPr/>
          <p:nvPr/>
        </p:nvSpPr>
        <p:spPr>
          <a:xfrm>
            <a:off x="2333951" y="4328092"/>
            <a:ext cx="227140" cy="227140"/>
          </a:xfrm>
          <a:prstGeom prst="ellips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96908CC9-6369-4BD8-B52B-1FE3EA2ED12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2830" y="5081541"/>
            <a:ext cx="2247900" cy="3810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B5EB77-41ED-4F8A-8D62-88250ACCC52C}"/>
              </a:ext>
            </a:extLst>
          </p:cNvPr>
          <p:cNvCxnSpPr>
            <a:cxnSpLocks/>
          </p:cNvCxnSpPr>
          <p:nvPr/>
        </p:nvCxnSpPr>
        <p:spPr>
          <a:xfrm flipV="1">
            <a:off x="1684274" y="4429125"/>
            <a:ext cx="766826" cy="56929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7EBD89E-81F9-4C35-9AA8-071981836898}"/>
              </a:ext>
            </a:extLst>
          </p:cNvPr>
          <p:cNvSpPr txBox="1"/>
          <p:nvPr/>
        </p:nvSpPr>
        <p:spPr>
          <a:xfrm>
            <a:off x="6103301" y="6487297"/>
            <a:ext cx="598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7F7F7F"/>
                </a:solidFill>
              </a:rPr>
              <a:t>Belgium with Provinces - Single Color by FreeVectorMaps.com</a:t>
            </a:r>
            <a:endParaRPr lang="en-BE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2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196D35F-F4FC-4814-BB6F-C8FDE8AFAF0C}"/>
              </a:ext>
            </a:extLst>
          </p:cNvPr>
          <p:cNvSpPr/>
          <p:nvPr/>
        </p:nvSpPr>
        <p:spPr>
          <a:xfrm>
            <a:off x="10180638" y="2016506"/>
            <a:ext cx="954910" cy="95491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905000">
              <a:schemeClr val="accent4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6BEEB7-43BC-438A-BCC8-DFE6D2FE7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954910"/>
          </a:xfrm>
        </p:spPr>
        <p:txBody>
          <a:bodyPr/>
          <a:lstStyle/>
          <a:p>
            <a:r>
              <a:rPr lang="en-BE" altLang="x-none" dirty="0"/>
              <a:t>Q</a:t>
            </a:r>
            <a:r>
              <a:rPr lang="nl-BE" altLang="x-none" dirty="0"/>
              <a:t>u</a:t>
            </a:r>
            <a:r>
              <a:rPr lang="en-BE" altLang="x-none" dirty="0"/>
              <a:t>e</a:t>
            </a:r>
            <a:r>
              <a:rPr lang="nl-BE" altLang="x-none" dirty="0"/>
              <a:t>s</a:t>
            </a:r>
            <a:r>
              <a:rPr lang="en-BE" altLang="x-none" dirty="0"/>
              <a:t>t</a:t>
            </a:r>
            <a:r>
              <a:rPr lang="nl-BE" altLang="x-none" dirty="0"/>
              <a:t>i</a:t>
            </a:r>
            <a:r>
              <a:rPr lang="en-BE" altLang="x-none" dirty="0"/>
              <a:t>o</a:t>
            </a:r>
            <a:r>
              <a:rPr lang="nl-BE" altLang="x-none" dirty="0"/>
              <a:t>n</a:t>
            </a:r>
            <a:r>
              <a:rPr lang="en-BE" altLang="x-none" dirty="0"/>
              <a:t>s?</a:t>
            </a:r>
            <a:endParaRPr lang="en-US" altLang="x-non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2FDC775-A95C-456C-84B9-387B69E87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3775074"/>
            <a:ext cx="12192000" cy="30956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ED075DC-0F8D-422F-898B-04931165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7775" y="5109338"/>
            <a:ext cx="2781300" cy="98054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55CB027-4711-44B3-941E-67AA3073C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7488" y="2320099"/>
            <a:ext cx="2781300" cy="288455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9DD9E5D-A189-456F-862B-3653C29B4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648575" y="274116"/>
            <a:ext cx="4171950" cy="9387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44ED4B-EDE1-4552-B89D-2009BE6016A2}"/>
              </a:ext>
            </a:extLst>
          </p:cNvPr>
          <p:cNvSpPr txBox="1"/>
          <p:nvPr/>
        </p:nvSpPr>
        <p:spPr>
          <a:xfrm>
            <a:off x="5807243" y="6488668"/>
            <a:ext cx="638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Illustrations b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BE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Vectorpocket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 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  <a:r>
              <a:rPr lang="en-BE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– 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  <a:r>
              <a:rPr lang="en-BE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</a:t>
            </a:r>
            <a:r>
              <a:rPr lang="nl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</a:t>
            </a:r>
            <a:r>
              <a:rPr lang="en-BE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Sys_Alternativ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A2018_VanommeslagheEtAl.potx" id="{390DC31A-D1E6-4336-A90E-D8489AAC33B5}" vid="{EDF77963-294A-4084-84EB-3A3DE58B59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SEAA2018_VanommeslagheEtAl</Template>
  <TotalTime>0</TotalTime>
  <Words>369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CoSys_Alternative</vt:lpstr>
      <vt:lpstr>Deployment of Complex Real-Time Control Algorithms on Heterogeneous Embedded Hardware - A Co-Design Problem -</vt:lpstr>
      <vt:lpstr>Context</vt:lpstr>
      <vt:lpstr>Problem</vt:lpstr>
      <vt:lpstr>Approach</vt:lpstr>
      <vt:lpstr>Companies in Flanders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Vanommeslaeghe Yon</dc:creator>
  <cp:lastModifiedBy>Vanommeslaeghe Yon</cp:lastModifiedBy>
  <cp:revision>117</cp:revision>
  <dcterms:created xsi:type="dcterms:W3CDTF">2018-08-24T05:07:01Z</dcterms:created>
  <dcterms:modified xsi:type="dcterms:W3CDTF">2018-10-22T05:40:55Z</dcterms:modified>
</cp:coreProperties>
</file>